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4"/>
  </p:sldMasterIdLst>
  <p:notesMasterIdLst>
    <p:notesMasterId r:id="rId19"/>
  </p:notesMasterIdLst>
  <p:sldIdLst>
    <p:sldId id="256" r:id="rId5"/>
    <p:sldId id="267" r:id="rId6"/>
    <p:sldId id="286" r:id="rId7"/>
    <p:sldId id="260" r:id="rId8"/>
    <p:sldId id="270" r:id="rId9"/>
    <p:sldId id="259" r:id="rId10"/>
    <p:sldId id="289" r:id="rId11"/>
    <p:sldId id="288" r:id="rId12"/>
    <p:sldId id="290" r:id="rId13"/>
    <p:sldId id="275" r:id="rId14"/>
    <p:sldId id="279" r:id="rId15"/>
    <p:sldId id="278" r:id="rId16"/>
    <p:sldId id="280" r:id="rId17"/>
    <p:sldId id="287" r:id="rId18"/>
  </p:sldIdLst>
  <p:sldSz cx="9144000" cy="5143500" type="screen16x9"/>
  <p:notesSz cx="7010400" cy="9296400"/>
  <p:embeddedFontLst>
    <p:embeddedFont>
      <p:font typeface="Poppins" panose="00000500000000000000" pitchFamily="2" charset="0"/>
      <p:regular r:id="rId20"/>
      <p:bold r:id="rId21"/>
      <p:italic r:id="rId22"/>
      <p:boldItalic r:id="rId23"/>
    </p:embeddedFont>
    <p:embeddedFont>
      <p:font typeface="TW Cen MT" panose="020B0602020104020603"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345584-1459-49A5-ACED-CA1A279BBB30}" v="19" dt="2024-02-15T18:00:19.9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511" autoAdjust="0"/>
  </p:normalViewPr>
  <p:slideViewPr>
    <p:cSldViewPr snapToGrid="0">
      <p:cViewPr varScale="1">
        <p:scale>
          <a:sx n="90" d="100"/>
          <a:sy n="90" d="100"/>
        </p:scale>
        <p:origin x="89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8a96723dbe_0_4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8a96723dbe_0_4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a221b6141e_0_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a221b6141e_0_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dirty="0"/>
              <a:t>SCOOT (Split Cycle Offset </a:t>
            </a:r>
            <a:r>
              <a:rPr lang="en" dirty="0" err="1"/>
              <a:t>Optimisation</a:t>
            </a:r>
            <a:r>
              <a:rPr lang="en" dirty="0"/>
              <a:t> Technique)</a:t>
            </a:r>
            <a:endParaRPr lang="en-US" dirty="0"/>
          </a:p>
        </p:txBody>
      </p:sp>
    </p:spTree>
    <p:extLst>
      <p:ext uri="{BB962C8B-B14F-4D97-AF65-F5344CB8AC3E}">
        <p14:creationId xmlns:p14="http://schemas.microsoft.com/office/powerpoint/2010/main" val="2670115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a221b6141e_0_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a221b6141e_0_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Hans</a:t>
            </a:r>
            <a:endParaRPr/>
          </a:p>
        </p:txBody>
      </p:sp>
    </p:spTree>
    <p:extLst>
      <p:ext uri="{BB962C8B-B14F-4D97-AF65-F5344CB8AC3E}">
        <p14:creationId xmlns:p14="http://schemas.microsoft.com/office/powerpoint/2010/main" val="4031773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a221b6141e_0_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a221b6141e_0_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3490955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a221b6141e_0_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a221b6141e_0_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We are scheduling Before and After Studies for Munras &amp; Foam corridors which were delayed by weather</a:t>
            </a:r>
          </a:p>
          <a:p>
            <a:pPr marL="0" indent="0">
              <a:buNone/>
            </a:pPr>
            <a:endParaRPr lang="en" dirty="0"/>
          </a:p>
          <a:p>
            <a:pPr marL="174708" indent="-174708"/>
            <a:r>
              <a:rPr lang="en"/>
              <a:t>60 - 66 seconds of wait is generally the limit of tolerance.</a:t>
            </a:r>
          </a:p>
          <a:p>
            <a:pPr marL="174708" indent="-174708"/>
            <a:r>
              <a:rPr lang="en"/>
              <a:t>Drivers prefer to split the waiting time rather than sit for the full wait time at one signal.  However if drivers are stopped at back to back and a short time at the second signal, the second stop is especially annoying and perceived as longer.</a:t>
            </a:r>
          </a:p>
          <a:p>
            <a:pPr marL="174708" indent="-174708"/>
            <a:r>
              <a:rPr lang="en"/>
              <a:t>High Income residents have a lower tolerance for waiting times. </a:t>
            </a:r>
          </a:p>
          <a:p>
            <a:pPr marL="174708" indent="-174708"/>
            <a:r>
              <a:rPr lang="en"/>
              <a:t>Men have a lower tolerance for waiting times</a:t>
            </a:r>
          </a:p>
          <a:p>
            <a:pPr marL="174708" indent="-174708"/>
            <a:r>
              <a:rPr lang="en"/>
              <a:t>People who use Transit or Active Modes view waiting more positively</a:t>
            </a:r>
          </a:p>
          <a:p>
            <a:pPr marL="174708" indent="-174708"/>
            <a:r>
              <a:rPr lang="en"/>
              <a:t>Perceived waiting time for transit is 1.2-1.3 times higher than actual time</a:t>
            </a:r>
          </a:p>
          <a:p>
            <a:pPr marL="174708" indent="-174708"/>
            <a:r>
              <a:rPr lang="en"/>
              <a:t>For signalized intersection waiting times up to 70 seconds(in India) users were generally close but beyond that it overestimated. In the Netherlands both short and very long wait times were over estimated but normal 40-60 seconds was perceived close to the actual time</a:t>
            </a:r>
          </a:p>
          <a:p>
            <a:pPr marL="174708" indent="-174708"/>
            <a:r>
              <a:rPr lang="en"/>
              <a:t>For those who have a negative perception of waiting time they generally overestimated their wait time by 2.4 times. </a:t>
            </a:r>
          </a:p>
          <a:p>
            <a:pPr marL="174708" indent="-174708"/>
            <a:r>
              <a:rPr lang="en"/>
              <a:t>unused green time for conflicting traffic is considered annoying and generally negative</a:t>
            </a:r>
          </a:p>
          <a:p>
            <a:pPr marL="0" indent="0">
              <a:buNone/>
            </a:pPr>
            <a:endParaRPr lang="en" dirty="0"/>
          </a:p>
        </p:txBody>
      </p:sp>
    </p:spTree>
    <p:extLst>
      <p:ext uri="{BB962C8B-B14F-4D97-AF65-F5344CB8AC3E}">
        <p14:creationId xmlns:p14="http://schemas.microsoft.com/office/powerpoint/2010/main" val="1619228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a:extLst>
            <a:ext uri="{FF2B5EF4-FFF2-40B4-BE49-F238E27FC236}">
              <a16:creationId xmlns:a16="http://schemas.microsoft.com/office/drawing/2014/main" id="{222DCCE5-8996-2F51-C786-37BC4A82CB5A}"/>
            </a:ext>
          </a:extLst>
        </p:cNvPr>
        <p:cNvGrpSpPr/>
        <p:nvPr/>
      </p:nvGrpSpPr>
      <p:grpSpPr>
        <a:xfrm>
          <a:off x="0" y="0"/>
          <a:ext cx="0" cy="0"/>
          <a:chOff x="0" y="0"/>
          <a:chExt cx="0" cy="0"/>
        </a:xfrm>
      </p:grpSpPr>
      <p:sp>
        <p:nvSpPr>
          <p:cNvPr id="813" name="Google Shape;813;ga221b6141e_0_15:notes">
            <a:extLst>
              <a:ext uri="{FF2B5EF4-FFF2-40B4-BE49-F238E27FC236}">
                <a16:creationId xmlns:a16="http://schemas.microsoft.com/office/drawing/2014/main" id="{AC606549-3B9A-BD10-8C2D-466048FF7035}"/>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a221b6141e_0_15:notes">
            <a:extLst>
              <a:ext uri="{FF2B5EF4-FFF2-40B4-BE49-F238E27FC236}">
                <a16:creationId xmlns:a16="http://schemas.microsoft.com/office/drawing/2014/main" id="{41FEB908-2B4C-1FD4-F1C1-E9EDAE196C0C}"/>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 dirty="0"/>
          </a:p>
        </p:txBody>
      </p:sp>
    </p:spTree>
    <p:extLst>
      <p:ext uri="{BB962C8B-B14F-4D97-AF65-F5344CB8AC3E}">
        <p14:creationId xmlns:p14="http://schemas.microsoft.com/office/powerpoint/2010/main" val="2762991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a221b6141e_0_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a221b6141e_0_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March 2018</a:t>
            </a:r>
          </a:p>
        </p:txBody>
      </p:sp>
    </p:spTree>
    <p:extLst>
      <p:ext uri="{BB962C8B-B14F-4D97-AF65-F5344CB8AC3E}">
        <p14:creationId xmlns:p14="http://schemas.microsoft.com/office/powerpoint/2010/main" val="4066007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a:extLst>
            <a:ext uri="{FF2B5EF4-FFF2-40B4-BE49-F238E27FC236}">
              <a16:creationId xmlns:a16="http://schemas.microsoft.com/office/drawing/2014/main" id="{9312825A-8AF4-C7D9-C294-DAB120A0C7C2}"/>
            </a:ext>
          </a:extLst>
        </p:cNvPr>
        <p:cNvGrpSpPr/>
        <p:nvPr/>
      </p:nvGrpSpPr>
      <p:grpSpPr>
        <a:xfrm>
          <a:off x="0" y="0"/>
          <a:ext cx="0" cy="0"/>
          <a:chOff x="0" y="0"/>
          <a:chExt cx="0" cy="0"/>
        </a:xfrm>
      </p:grpSpPr>
      <p:sp>
        <p:nvSpPr>
          <p:cNvPr id="813" name="Google Shape;813;ga221b6141e_0_15:notes">
            <a:extLst>
              <a:ext uri="{FF2B5EF4-FFF2-40B4-BE49-F238E27FC236}">
                <a16:creationId xmlns:a16="http://schemas.microsoft.com/office/drawing/2014/main" id="{2487639A-462E-1724-889D-433860F971A7}"/>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a221b6141e_0_15:notes">
            <a:extLst>
              <a:ext uri="{FF2B5EF4-FFF2-40B4-BE49-F238E27FC236}">
                <a16:creationId xmlns:a16="http://schemas.microsoft.com/office/drawing/2014/main" id="{EFBCDB4E-EC96-DC54-60BE-3B4D1596ACB0}"/>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Citywide PCI – 71</a:t>
            </a:r>
          </a:p>
          <a:p>
            <a:pPr marL="0" indent="0">
              <a:buNone/>
            </a:pPr>
            <a:endParaRPr lang="en-US" dirty="0"/>
          </a:p>
          <a:p>
            <a:pPr marL="0" indent="0">
              <a:buNone/>
            </a:pPr>
            <a:r>
              <a:rPr lang="en-US" dirty="0"/>
              <a:t>Unconstrained Need is $34 million</a:t>
            </a:r>
          </a:p>
        </p:txBody>
      </p:sp>
    </p:spTree>
    <p:extLst>
      <p:ext uri="{BB962C8B-B14F-4D97-AF65-F5344CB8AC3E}">
        <p14:creationId xmlns:p14="http://schemas.microsoft.com/office/powerpoint/2010/main" val="2189765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a221b6141e_0_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a221b6141e_0_3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a221b6141e_0_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a221b6141e_0_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dirty="0"/>
              <a:t>Preliminary Undergrounding and conduit repair and new Traffic Signal Cabinet and Controller to allow for SCOOT installation. The Cabinet was in imminent failure</a:t>
            </a:r>
          </a:p>
        </p:txBody>
      </p:sp>
    </p:spTree>
    <p:extLst>
      <p:ext uri="{BB962C8B-B14F-4D97-AF65-F5344CB8AC3E}">
        <p14:creationId xmlns:p14="http://schemas.microsoft.com/office/powerpoint/2010/main" val="259460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a221b6141e_0_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a221b6141e_0_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a:extLst>
            <a:ext uri="{FF2B5EF4-FFF2-40B4-BE49-F238E27FC236}">
              <a16:creationId xmlns:a16="http://schemas.microsoft.com/office/drawing/2014/main" id="{696DEC9A-F229-E908-B89F-050C363FF34C}"/>
            </a:ext>
          </a:extLst>
        </p:cNvPr>
        <p:cNvGrpSpPr/>
        <p:nvPr/>
      </p:nvGrpSpPr>
      <p:grpSpPr>
        <a:xfrm>
          <a:off x="0" y="0"/>
          <a:ext cx="0" cy="0"/>
          <a:chOff x="0" y="0"/>
          <a:chExt cx="0" cy="0"/>
        </a:xfrm>
      </p:grpSpPr>
      <p:sp>
        <p:nvSpPr>
          <p:cNvPr id="813" name="Google Shape;813;ga221b6141e_0_15:notes">
            <a:extLst>
              <a:ext uri="{FF2B5EF4-FFF2-40B4-BE49-F238E27FC236}">
                <a16:creationId xmlns:a16="http://schemas.microsoft.com/office/drawing/2014/main" id="{121ADAE1-0CB9-0367-A3BB-25B141E14EDC}"/>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a221b6141e_0_15:notes">
            <a:extLst>
              <a:ext uri="{FF2B5EF4-FFF2-40B4-BE49-F238E27FC236}">
                <a16:creationId xmlns:a16="http://schemas.microsoft.com/office/drawing/2014/main" id="{9BB4D19A-47CA-6CC6-125B-312D1173B0E5}"/>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 dirty="0"/>
          </a:p>
        </p:txBody>
      </p:sp>
    </p:spTree>
    <p:extLst>
      <p:ext uri="{BB962C8B-B14F-4D97-AF65-F5344CB8AC3E}">
        <p14:creationId xmlns:p14="http://schemas.microsoft.com/office/powerpoint/2010/main" val="1191234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a:extLst>
            <a:ext uri="{FF2B5EF4-FFF2-40B4-BE49-F238E27FC236}">
              <a16:creationId xmlns:a16="http://schemas.microsoft.com/office/drawing/2014/main" id="{45AE4EFD-F20D-90D4-2FE2-35D86D59D2F5}"/>
            </a:ext>
          </a:extLst>
        </p:cNvPr>
        <p:cNvGrpSpPr/>
        <p:nvPr/>
      </p:nvGrpSpPr>
      <p:grpSpPr>
        <a:xfrm>
          <a:off x="0" y="0"/>
          <a:ext cx="0" cy="0"/>
          <a:chOff x="0" y="0"/>
          <a:chExt cx="0" cy="0"/>
        </a:xfrm>
      </p:grpSpPr>
      <p:sp>
        <p:nvSpPr>
          <p:cNvPr id="813" name="Google Shape;813;ga221b6141e_0_15:notes">
            <a:extLst>
              <a:ext uri="{FF2B5EF4-FFF2-40B4-BE49-F238E27FC236}">
                <a16:creationId xmlns:a16="http://schemas.microsoft.com/office/drawing/2014/main" id="{D129B286-40E0-A409-7D40-6442262A566B}"/>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a221b6141e_0_15:notes">
            <a:extLst>
              <a:ext uri="{FF2B5EF4-FFF2-40B4-BE49-F238E27FC236}">
                <a16:creationId xmlns:a16="http://schemas.microsoft.com/office/drawing/2014/main" id="{A8BBE305-7B2F-1C66-153B-EC46E9A739F6}"/>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 dirty="0"/>
          </a:p>
        </p:txBody>
      </p:sp>
    </p:spTree>
    <p:extLst>
      <p:ext uri="{BB962C8B-B14F-4D97-AF65-F5344CB8AC3E}">
        <p14:creationId xmlns:p14="http://schemas.microsoft.com/office/powerpoint/2010/main" val="347239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a:extLst>
            <a:ext uri="{FF2B5EF4-FFF2-40B4-BE49-F238E27FC236}">
              <a16:creationId xmlns:a16="http://schemas.microsoft.com/office/drawing/2014/main" id="{E5873F2D-8B2E-5CEA-5C30-B09EFA0E67C2}"/>
            </a:ext>
          </a:extLst>
        </p:cNvPr>
        <p:cNvGrpSpPr/>
        <p:nvPr/>
      </p:nvGrpSpPr>
      <p:grpSpPr>
        <a:xfrm>
          <a:off x="0" y="0"/>
          <a:ext cx="0" cy="0"/>
          <a:chOff x="0" y="0"/>
          <a:chExt cx="0" cy="0"/>
        </a:xfrm>
      </p:grpSpPr>
      <p:sp>
        <p:nvSpPr>
          <p:cNvPr id="813" name="Google Shape;813;ga221b6141e_0_15:notes">
            <a:extLst>
              <a:ext uri="{FF2B5EF4-FFF2-40B4-BE49-F238E27FC236}">
                <a16:creationId xmlns:a16="http://schemas.microsoft.com/office/drawing/2014/main" id="{C9C3DFBC-5ED7-CCB9-B0F4-14C38BB7C58A}"/>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a221b6141e_0_15:notes">
            <a:extLst>
              <a:ext uri="{FF2B5EF4-FFF2-40B4-BE49-F238E27FC236}">
                <a16:creationId xmlns:a16="http://schemas.microsoft.com/office/drawing/2014/main" id="{5F0C546A-F256-D024-3DDD-8AFDC5C16004}"/>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 dirty="0"/>
          </a:p>
        </p:txBody>
      </p:sp>
    </p:spTree>
    <p:extLst>
      <p:ext uri="{BB962C8B-B14F-4D97-AF65-F5344CB8AC3E}">
        <p14:creationId xmlns:p14="http://schemas.microsoft.com/office/powerpoint/2010/main" val="1803996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ONE_COLUMN_TEXT_1">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20000" y="2950500"/>
            <a:ext cx="3852000" cy="47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solidFill>
                  <a:srgbClr val="81C24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2" name="Google Shape;52;p13"/>
          <p:cNvSpPr txBox="1">
            <a:spLocks noGrp="1"/>
          </p:cNvSpPr>
          <p:nvPr>
            <p:ph type="subTitle" idx="1"/>
          </p:nvPr>
        </p:nvSpPr>
        <p:spPr>
          <a:xfrm>
            <a:off x="720000" y="1715400"/>
            <a:ext cx="3852000" cy="1235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lnSpc>
                <a:spcPct val="100000"/>
              </a:lnSpc>
              <a:spcBef>
                <a:spcPts val="160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grpSp>
        <p:nvGrpSpPr>
          <p:cNvPr id="53" name="Google Shape;53;p13"/>
          <p:cNvGrpSpPr/>
          <p:nvPr/>
        </p:nvGrpSpPr>
        <p:grpSpPr>
          <a:xfrm>
            <a:off x="6566157" y="-383980"/>
            <a:ext cx="987964" cy="898540"/>
            <a:chOff x="7089832" y="-383980"/>
            <a:chExt cx="987964" cy="898540"/>
          </a:xfrm>
        </p:grpSpPr>
        <p:sp>
          <p:nvSpPr>
            <p:cNvPr id="54" name="Google Shape;54;p13"/>
            <p:cNvSpPr/>
            <p:nvPr/>
          </p:nvSpPr>
          <p:spPr>
            <a:xfrm rot="10800000" flipH="1">
              <a:off x="7180332" y="-264468"/>
              <a:ext cx="182290" cy="459422"/>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p:nvPr/>
          </p:nvSpPr>
          <p:spPr>
            <a:xfrm rot="10800000" flipH="1">
              <a:off x="7180332" y="-324758"/>
              <a:ext cx="272768" cy="686239"/>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p:nvPr/>
          </p:nvSpPr>
          <p:spPr>
            <a:xfrm rot="10800000" flipH="1">
              <a:off x="7180332" y="-358333"/>
              <a:ext cx="352114" cy="872893"/>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p:nvPr/>
          </p:nvSpPr>
          <p:spPr>
            <a:xfrm rot="10800000" flipH="1">
              <a:off x="7225036" y="-376143"/>
              <a:ext cx="380076" cy="890703"/>
            </a:xfrm>
            <a:custGeom>
              <a:avLst/>
              <a:gdLst/>
              <a:ahLst/>
              <a:cxnLst/>
              <a:rect l="l" t="t" r="r" b="b"/>
              <a:pathLst>
                <a:path w="4268" h="10002" extrusionOk="0">
                  <a:moveTo>
                    <a:pt x="1" y="1"/>
                  </a:moveTo>
                  <a:lnTo>
                    <a:pt x="3954" y="9939"/>
                  </a:lnTo>
                  <a:cubicBezTo>
                    <a:pt x="4067" y="9964"/>
                    <a:pt x="4167" y="9989"/>
                    <a:pt x="4267" y="10002"/>
                  </a:cubicBezTo>
                  <a:lnTo>
                    <a:pt x="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3"/>
            <p:cNvSpPr/>
            <p:nvPr/>
          </p:nvSpPr>
          <p:spPr>
            <a:xfrm rot="10800000" flipH="1">
              <a:off x="7292091" y="-382911"/>
              <a:ext cx="382302" cy="897471"/>
            </a:xfrm>
            <a:custGeom>
              <a:avLst/>
              <a:gdLst/>
              <a:ahLst/>
              <a:cxnLst/>
              <a:rect l="l" t="t" r="r" b="b"/>
              <a:pathLst>
                <a:path w="4293" h="10078" extrusionOk="0">
                  <a:moveTo>
                    <a:pt x="1" y="1"/>
                  </a:moveTo>
                  <a:lnTo>
                    <a:pt x="3991" y="10065"/>
                  </a:lnTo>
                  <a:cubicBezTo>
                    <a:pt x="4092" y="10077"/>
                    <a:pt x="4192" y="10077"/>
                    <a:pt x="4293" y="10077"/>
                  </a:cubicBezTo>
                  <a:lnTo>
                    <a:pt x="2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3"/>
            <p:cNvSpPr/>
            <p:nvPr/>
          </p:nvSpPr>
          <p:spPr>
            <a:xfrm rot="10800000" flipH="1">
              <a:off x="7358079" y="-383980"/>
              <a:ext cx="383371" cy="898540"/>
            </a:xfrm>
            <a:custGeom>
              <a:avLst/>
              <a:gdLst/>
              <a:ahLst/>
              <a:cxnLst/>
              <a:rect l="l" t="t" r="r" b="b"/>
              <a:pathLst>
                <a:path w="4305" h="10090" extrusionOk="0">
                  <a:moveTo>
                    <a:pt x="0" y="1"/>
                  </a:moveTo>
                  <a:lnTo>
                    <a:pt x="4003" y="10090"/>
                  </a:lnTo>
                  <a:lnTo>
                    <a:pt x="4304" y="10090"/>
                  </a:lnTo>
                  <a:lnTo>
                    <a:pt x="2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p:nvPr/>
          </p:nvSpPr>
          <p:spPr>
            <a:xfrm rot="10800000" flipH="1">
              <a:off x="7423977" y="-383980"/>
              <a:ext cx="383371" cy="898540"/>
            </a:xfrm>
            <a:custGeom>
              <a:avLst/>
              <a:gdLst/>
              <a:ahLst/>
              <a:cxnLst/>
              <a:rect l="l" t="t" r="r" b="b"/>
              <a:pathLst>
                <a:path w="4305" h="10090" extrusionOk="0">
                  <a:moveTo>
                    <a:pt x="1" y="1"/>
                  </a:moveTo>
                  <a:lnTo>
                    <a:pt x="4016" y="10090"/>
                  </a:lnTo>
                  <a:lnTo>
                    <a:pt x="4305" y="10090"/>
                  </a:lnTo>
                  <a:lnTo>
                    <a:pt x="2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3"/>
            <p:cNvSpPr/>
            <p:nvPr/>
          </p:nvSpPr>
          <p:spPr>
            <a:xfrm rot="10800000" flipH="1">
              <a:off x="7489875" y="-383980"/>
              <a:ext cx="383460" cy="898540"/>
            </a:xfrm>
            <a:custGeom>
              <a:avLst/>
              <a:gdLst/>
              <a:ahLst/>
              <a:cxnLst/>
              <a:rect l="l" t="t" r="r" b="b"/>
              <a:pathLst>
                <a:path w="4306" h="10090" extrusionOk="0">
                  <a:moveTo>
                    <a:pt x="1" y="1"/>
                  </a:moveTo>
                  <a:lnTo>
                    <a:pt x="4017" y="10090"/>
                  </a:lnTo>
                  <a:lnTo>
                    <a:pt x="4305" y="10090"/>
                  </a:lnTo>
                  <a:lnTo>
                    <a:pt x="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p:nvPr/>
          </p:nvSpPr>
          <p:spPr>
            <a:xfrm rot="10800000" flipH="1">
              <a:off x="7556931" y="-383980"/>
              <a:ext cx="382302" cy="898540"/>
            </a:xfrm>
            <a:custGeom>
              <a:avLst/>
              <a:gdLst/>
              <a:ahLst/>
              <a:cxnLst/>
              <a:rect l="l" t="t" r="r" b="b"/>
              <a:pathLst>
                <a:path w="4293" h="10090" extrusionOk="0">
                  <a:moveTo>
                    <a:pt x="1" y="1"/>
                  </a:moveTo>
                  <a:lnTo>
                    <a:pt x="4004" y="10090"/>
                  </a:lnTo>
                  <a:lnTo>
                    <a:pt x="4293" y="10090"/>
                  </a:lnTo>
                  <a:lnTo>
                    <a:pt x="289" y="13"/>
                  </a:lnTo>
                  <a:cubicBezTo>
                    <a:pt x="227" y="13"/>
                    <a:pt x="177"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3"/>
            <p:cNvSpPr/>
            <p:nvPr/>
          </p:nvSpPr>
          <p:spPr>
            <a:xfrm rot="10800000" flipH="1">
              <a:off x="7623987" y="-383980"/>
              <a:ext cx="382302" cy="895156"/>
            </a:xfrm>
            <a:custGeom>
              <a:avLst/>
              <a:gdLst/>
              <a:ahLst/>
              <a:cxnLst/>
              <a:rect l="l" t="t" r="r" b="b"/>
              <a:pathLst>
                <a:path w="4293" h="10052" extrusionOk="0">
                  <a:moveTo>
                    <a:pt x="1" y="0"/>
                  </a:moveTo>
                  <a:lnTo>
                    <a:pt x="3991" y="10052"/>
                  </a:lnTo>
                  <a:lnTo>
                    <a:pt x="4293" y="10052"/>
                  </a:lnTo>
                  <a:lnTo>
                    <a:pt x="315" y="50"/>
                  </a:lnTo>
                  <a:cubicBezTo>
                    <a:pt x="214" y="25"/>
                    <a:pt x="101" y="1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p:nvPr/>
          </p:nvSpPr>
          <p:spPr>
            <a:xfrm rot="10800000" flipH="1">
              <a:off x="7695495" y="-383979"/>
              <a:ext cx="376692" cy="881798"/>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p:nvPr/>
          </p:nvSpPr>
          <p:spPr>
            <a:xfrm rot="10800000" flipH="1">
              <a:off x="7772614" y="-296797"/>
              <a:ext cx="305183" cy="767811"/>
            </a:xfrm>
            <a:custGeom>
              <a:avLst/>
              <a:gdLst/>
              <a:ahLst/>
              <a:cxnLst/>
              <a:rect l="l" t="t" r="r" b="b"/>
              <a:pathLst>
                <a:path w="3427" h="8622" extrusionOk="0">
                  <a:moveTo>
                    <a:pt x="1" y="1"/>
                  </a:moveTo>
                  <a:lnTo>
                    <a:pt x="3427" y="8622"/>
                  </a:lnTo>
                  <a:lnTo>
                    <a:pt x="3427" y="7882"/>
                  </a:lnTo>
                  <a:lnTo>
                    <a:pt x="365" y="177"/>
                  </a:lnTo>
                  <a:cubicBezTo>
                    <a:pt x="239" y="114"/>
                    <a:pt x="126" y="5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p:nvPr/>
          </p:nvSpPr>
          <p:spPr>
            <a:xfrm rot="10800000" flipH="1">
              <a:off x="7857569" y="-130357"/>
              <a:ext cx="220227" cy="553283"/>
            </a:xfrm>
            <a:custGeom>
              <a:avLst/>
              <a:gdLst/>
              <a:ahLst/>
              <a:cxnLst/>
              <a:rect l="l" t="t" r="r" b="b"/>
              <a:pathLst>
                <a:path w="2473" h="6213" extrusionOk="0">
                  <a:moveTo>
                    <a:pt x="1" y="1"/>
                  </a:moveTo>
                  <a:lnTo>
                    <a:pt x="2473" y="6212"/>
                  </a:lnTo>
                  <a:lnTo>
                    <a:pt x="2473" y="5472"/>
                  </a:lnTo>
                  <a:lnTo>
                    <a:pt x="415" y="314"/>
                  </a:lnTo>
                  <a:cubicBezTo>
                    <a:pt x="289" y="201"/>
                    <a:pt x="151" y="10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3"/>
            <p:cNvSpPr/>
            <p:nvPr/>
          </p:nvSpPr>
          <p:spPr>
            <a:xfrm rot="10800000" flipH="1">
              <a:off x="7962650" y="39556"/>
              <a:ext cx="114076" cy="287283"/>
            </a:xfrm>
            <a:custGeom>
              <a:avLst/>
              <a:gdLst/>
              <a:ahLst/>
              <a:cxnLst/>
              <a:rect l="l" t="t" r="r" b="b"/>
              <a:pathLst>
                <a:path w="1281" h="3226" extrusionOk="0">
                  <a:moveTo>
                    <a:pt x="0" y="1"/>
                  </a:moveTo>
                  <a:lnTo>
                    <a:pt x="1280" y="3226"/>
                  </a:lnTo>
                  <a:cubicBezTo>
                    <a:pt x="1192" y="2009"/>
                    <a:pt x="728" y="892"/>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3"/>
            <p:cNvSpPr/>
            <p:nvPr/>
          </p:nvSpPr>
          <p:spPr>
            <a:xfrm rot="-8229074">
              <a:off x="7172299" y="-220949"/>
              <a:ext cx="114078" cy="287288"/>
            </a:xfrm>
            <a:custGeom>
              <a:avLst/>
              <a:gdLst/>
              <a:ahLst/>
              <a:cxnLst/>
              <a:rect l="l" t="t" r="r" b="b"/>
              <a:pathLst>
                <a:path w="1281" h="3226" extrusionOk="0">
                  <a:moveTo>
                    <a:pt x="0" y="1"/>
                  </a:moveTo>
                  <a:lnTo>
                    <a:pt x="1280" y="3226"/>
                  </a:lnTo>
                  <a:cubicBezTo>
                    <a:pt x="1192" y="2009"/>
                    <a:pt x="728" y="892"/>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13"/>
          <p:cNvSpPr/>
          <p:nvPr/>
        </p:nvSpPr>
        <p:spPr>
          <a:xfrm rot="10800000" flipH="1">
            <a:off x="7107071" y="-1497055"/>
            <a:ext cx="2036917" cy="2037063"/>
          </a:xfrm>
          <a:custGeom>
            <a:avLst/>
            <a:gdLst/>
            <a:ahLst/>
            <a:cxnLst/>
            <a:rect l="l" t="t" r="r" b="b"/>
            <a:pathLst>
              <a:path w="23429" h="23430" extrusionOk="0">
                <a:moveTo>
                  <a:pt x="17882" y="1"/>
                </a:moveTo>
                <a:cubicBezTo>
                  <a:pt x="8006" y="1"/>
                  <a:pt x="0" y="8007"/>
                  <a:pt x="0" y="17883"/>
                </a:cubicBezTo>
                <a:lnTo>
                  <a:pt x="0" y="23429"/>
                </a:lnTo>
                <a:lnTo>
                  <a:pt x="5547" y="23429"/>
                </a:lnTo>
                <a:cubicBezTo>
                  <a:pt x="15423" y="23429"/>
                  <a:pt x="23429" y="15423"/>
                  <a:pt x="23429" y="5547"/>
                </a:cubicBezTo>
                <a:lnTo>
                  <a:pt x="23429"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3"/>
          <p:cNvSpPr/>
          <p:nvPr/>
        </p:nvSpPr>
        <p:spPr>
          <a:xfrm rot="10800000">
            <a:off x="8928832" y="1614305"/>
            <a:ext cx="608594" cy="608594"/>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3"/>
          <p:cNvSpPr/>
          <p:nvPr/>
        </p:nvSpPr>
        <p:spPr>
          <a:xfrm>
            <a:off x="8424007" y="754891"/>
            <a:ext cx="263914" cy="262843"/>
          </a:xfrm>
          <a:custGeom>
            <a:avLst/>
            <a:gdLst/>
            <a:ahLst/>
            <a:cxnLst/>
            <a:rect l="l" t="t" r="r" b="b"/>
            <a:pathLst>
              <a:path w="3201" h="3188" extrusionOk="0">
                <a:moveTo>
                  <a:pt x="2435" y="0"/>
                </a:moveTo>
                <a:cubicBezTo>
                  <a:pt x="1092" y="0"/>
                  <a:pt x="0" y="1080"/>
                  <a:pt x="0" y="2435"/>
                </a:cubicBezTo>
                <a:lnTo>
                  <a:pt x="0" y="3188"/>
                </a:lnTo>
                <a:lnTo>
                  <a:pt x="753" y="3188"/>
                </a:lnTo>
                <a:cubicBezTo>
                  <a:pt x="2108" y="3188"/>
                  <a:pt x="3200" y="2096"/>
                  <a:pt x="3200" y="753"/>
                </a:cubicBezTo>
                <a:lnTo>
                  <a:pt x="32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one column">
  <p:cSld name="ONE_COLUMN_TEXT_2">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720000" y="1622625"/>
            <a:ext cx="3852000" cy="47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400">
                <a:solidFill>
                  <a:srgbClr val="81C24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4" name="Google Shape;74;p14"/>
          <p:cNvSpPr txBox="1">
            <a:spLocks noGrp="1"/>
          </p:cNvSpPr>
          <p:nvPr>
            <p:ph type="body" idx="1"/>
          </p:nvPr>
        </p:nvSpPr>
        <p:spPr>
          <a:xfrm>
            <a:off x="720000" y="2491375"/>
            <a:ext cx="3408900" cy="1526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5" name="Google Shape;75;p14"/>
          <p:cNvSpPr/>
          <p:nvPr/>
        </p:nvSpPr>
        <p:spPr>
          <a:xfrm>
            <a:off x="-9675" y="-116340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14"/>
          <p:cNvGrpSpPr/>
          <p:nvPr/>
        </p:nvGrpSpPr>
        <p:grpSpPr>
          <a:xfrm>
            <a:off x="1161963" y="-408158"/>
            <a:ext cx="877847" cy="868009"/>
            <a:chOff x="6088588" y="-408158"/>
            <a:chExt cx="877847" cy="868009"/>
          </a:xfrm>
        </p:grpSpPr>
        <p:sp>
          <p:nvSpPr>
            <p:cNvPr id="77" name="Google Shape;77;p14"/>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4"/>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4"/>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4"/>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4"/>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4"/>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4"/>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4"/>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4"/>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4"/>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4"/>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4"/>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4"/>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4"/>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92;p14"/>
          <p:cNvSpPr/>
          <p:nvPr/>
        </p:nvSpPr>
        <p:spPr>
          <a:xfrm flipH="1">
            <a:off x="2189576" y="-54072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3" name="Google Shape;93;p14"/>
          <p:cNvSpPr/>
          <p:nvPr/>
        </p:nvSpPr>
        <p:spPr>
          <a:xfrm>
            <a:off x="3025759" y="-14407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4"/>
          <p:cNvSpPr/>
          <p:nvPr/>
        </p:nvSpPr>
        <p:spPr>
          <a:xfrm>
            <a:off x="0" y="4626625"/>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14"/>
          <p:cNvGrpSpPr/>
          <p:nvPr/>
        </p:nvGrpSpPr>
        <p:grpSpPr>
          <a:xfrm>
            <a:off x="510469" y="4603505"/>
            <a:ext cx="817859" cy="817646"/>
            <a:chOff x="813569" y="4603505"/>
            <a:chExt cx="817859" cy="817646"/>
          </a:xfrm>
        </p:grpSpPr>
        <p:sp>
          <p:nvSpPr>
            <p:cNvPr id="96" name="Google Shape;96;p14"/>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4"/>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4"/>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4"/>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4"/>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4"/>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4"/>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4"/>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4"/>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4"/>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4"/>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4"/>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4"/>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4"/>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4"/>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4"/>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4"/>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4"/>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4"/>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4"/>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14"/>
          <p:cNvGrpSpPr/>
          <p:nvPr/>
        </p:nvGrpSpPr>
        <p:grpSpPr>
          <a:xfrm flipH="1">
            <a:off x="5172329" y="4098444"/>
            <a:ext cx="1307919" cy="1193723"/>
            <a:chOff x="8157229" y="4125394"/>
            <a:chExt cx="1307919" cy="1193723"/>
          </a:xfrm>
        </p:grpSpPr>
        <p:sp>
          <p:nvSpPr>
            <p:cNvPr id="118" name="Google Shape;118;p14"/>
            <p:cNvSpPr/>
            <p:nvPr/>
          </p:nvSpPr>
          <p:spPr>
            <a:xfrm>
              <a:off x="8273492" y="4549997"/>
              <a:ext cx="242042" cy="610348"/>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4"/>
            <p:cNvSpPr/>
            <p:nvPr/>
          </p:nvSpPr>
          <p:spPr>
            <a:xfrm>
              <a:off x="8273492" y="4328763"/>
              <a:ext cx="362177" cy="911678"/>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4"/>
            <p:cNvSpPr/>
            <p:nvPr/>
          </p:nvSpPr>
          <p:spPr>
            <a:xfrm>
              <a:off x="8273492" y="4125394"/>
              <a:ext cx="467531" cy="1159650"/>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4"/>
            <p:cNvSpPr/>
            <p:nvPr/>
          </p:nvSpPr>
          <p:spPr>
            <a:xfrm>
              <a:off x="8332850" y="4125394"/>
              <a:ext cx="504659" cy="1183312"/>
            </a:xfrm>
            <a:custGeom>
              <a:avLst/>
              <a:gdLst/>
              <a:ahLst/>
              <a:cxnLst/>
              <a:rect l="l" t="t" r="r" b="b"/>
              <a:pathLst>
                <a:path w="4268" h="10002" extrusionOk="0">
                  <a:moveTo>
                    <a:pt x="1" y="1"/>
                  </a:moveTo>
                  <a:lnTo>
                    <a:pt x="3953" y="9939"/>
                  </a:lnTo>
                  <a:cubicBezTo>
                    <a:pt x="4066" y="9964"/>
                    <a:pt x="4167" y="9989"/>
                    <a:pt x="4267" y="10002"/>
                  </a:cubicBezTo>
                  <a:lnTo>
                    <a:pt x="302"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4"/>
            <p:cNvSpPr/>
            <p:nvPr/>
          </p:nvSpPr>
          <p:spPr>
            <a:xfrm>
              <a:off x="8421888" y="4125394"/>
              <a:ext cx="507615" cy="1192303"/>
            </a:xfrm>
            <a:custGeom>
              <a:avLst/>
              <a:gdLst/>
              <a:ahLst/>
              <a:cxnLst/>
              <a:rect l="l" t="t" r="r" b="b"/>
              <a:pathLst>
                <a:path w="4293" h="10078" extrusionOk="0">
                  <a:moveTo>
                    <a:pt x="1" y="1"/>
                  </a:moveTo>
                  <a:lnTo>
                    <a:pt x="3991" y="10065"/>
                  </a:lnTo>
                  <a:cubicBezTo>
                    <a:pt x="4091" y="10077"/>
                    <a:pt x="4192" y="10077"/>
                    <a:pt x="4292" y="10077"/>
                  </a:cubicBezTo>
                  <a:lnTo>
                    <a:pt x="289"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4"/>
            <p:cNvSpPr/>
            <p:nvPr/>
          </p:nvSpPr>
          <p:spPr>
            <a:xfrm>
              <a:off x="8509388" y="4125394"/>
              <a:ext cx="509152" cy="1193723"/>
            </a:xfrm>
            <a:custGeom>
              <a:avLst/>
              <a:gdLst/>
              <a:ahLst/>
              <a:cxnLst/>
              <a:rect l="l" t="t" r="r" b="b"/>
              <a:pathLst>
                <a:path w="4306" h="10090" extrusionOk="0">
                  <a:moveTo>
                    <a:pt x="1" y="1"/>
                  </a:moveTo>
                  <a:lnTo>
                    <a:pt x="4004" y="10090"/>
                  </a:lnTo>
                  <a:lnTo>
                    <a:pt x="4305" y="10090"/>
                  </a:lnTo>
                  <a:lnTo>
                    <a:pt x="290"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4"/>
            <p:cNvSpPr/>
            <p:nvPr/>
          </p:nvSpPr>
          <p:spPr>
            <a:xfrm>
              <a:off x="8597006" y="4125394"/>
              <a:ext cx="509034" cy="1193723"/>
            </a:xfrm>
            <a:custGeom>
              <a:avLst/>
              <a:gdLst/>
              <a:ahLst/>
              <a:cxnLst/>
              <a:rect l="l" t="t" r="r" b="b"/>
              <a:pathLst>
                <a:path w="4305" h="10090" extrusionOk="0">
                  <a:moveTo>
                    <a:pt x="0" y="1"/>
                  </a:moveTo>
                  <a:lnTo>
                    <a:pt x="4016" y="10090"/>
                  </a:lnTo>
                  <a:lnTo>
                    <a:pt x="4305" y="10090"/>
                  </a:lnTo>
                  <a:lnTo>
                    <a:pt x="289"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4"/>
            <p:cNvSpPr/>
            <p:nvPr/>
          </p:nvSpPr>
          <p:spPr>
            <a:xfrm>
              <a:off x="8684507" y="4125394"/>
              <a:ext cx="509034" cy="1193723"/>
            </a:xfrm>
            <a:custGeom>
              <a:avLst/>
              <a:gdLst/>
              <a:ahLst/>
              <a:cxnLst/>
              <a:rect l="l" t="t" r="r" b="b"/>
              <a:pathLst>
                <a:path w="4305" h="10090" extrusionOk="0">
                  <a:moveTo>
                    <a:pt x="1" y="1"/>
                  </a:moveTo>
                  <a:lnTo>
                    <a:pt x="4016" y="10090"/>
                  </a:lnTo>
                  <a:lnTo>
                    <a:pt x="4305" y="10090"/>
                  </a:lnTo>
                  <a:lnTo>
                    <a:pt x="302"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4"/>
            <p:cNvSpPr/>
            <p:nvPr/>
          </p:nvSpPr>
          <p:spPr>
            <a:xfrm>
              <a:off x="8773544" y="4125394"/>
              <a:ext cx="507615" cy="1193723"/>
            </a:xfrm>
            <a:custGeom>
              <a:avLst/>
              <a:gdLst/>
              <a:ahLst/>
              <a:cxnLst/>
              <a:rect l="l" t="t" r="r" b="b"/>
              <a:pathLst>
                <a:path w="4293" h="10090" extrusionOk="0">
                  <a:moveTo>
                    <a:pt x="1" y="1"/>
                  </a:moveTo>
                  <a:lnTo>
                    <a:pt x="4004" y="10090"/>
                  </a:lnTo>
                  <a:lnTo>
                    <a:pt x="4292" y="10090"/>
                  </a:lnTo>
                  <a:lnTo>
                    <a:pt x="289" y="13"/>
                  </a:lnTo>
                  <a:cubicBezTo>
                    <a:pt x="226" y="13"/>
                    <a:pt x="176" y="1"/>
                    <a:pt x="114"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8862581" y="4129890"/>
              <a:ext cx="507615" cy="1189227"/>
            </a:xfrm>
            <a:custGeom>
              <a:avLst/>
              <a:gdLst/>
              <a:ahLst/>
              <a:cxnLst/>
              <a:rect l="l" t="t" r="r" b="b"/>
              <a:pathLst>
                <a:path w="4293" h="10052" extrusionOk="0">
                  <a:moveTo>
                    <a:pt x="1" y="0"/>
                  </a:moveTo>
                  <a:lnTo>
                    <a:pt x="3991" y="10052"/>
                  </a:lnTo>
                  <a:lnTo>
                    <a:pt x="4292" y="10052"/>
                  </a:lnTo>
                  <a:lnTo>
                    <a:pt x="314" y="50"/>
                  </a:lnTo>
                  <a:cubicBezTo>
                    <a:pt x="214" y="25"/>
                    <a:pt x="101" y="13"/>
                    <a:pt x="1" y="0"/>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a:off x="8957531" y="4147636"/>
              <a:ext cx="500166" cy="1171481"/>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p:nvPr/>
          </p:nvSpPr>
          <p:spPr>
            <a:xfrm>
              <a:off x="9059930" y="4183246"/>
              <a:ext cx="405217" cy="1020047"/>
            </a:xfrm>
            <a:custGeom>
              <a:avLst/>
              <a:gdLst/>
              <a:ahLst/>
              <a:cxnLst/>
              <a:rect l="l" t="t" r="r" b="b"/>
              <a:pathLst>
                <a:path w="3427" h="8622" extrusionOk="0">
                  <a:moveTo>
                    <a:pt x="1" y="1"/>
                  </a:moveTo>
                  <a:lnTo>
                    <a:pt x="3426" y="8622"/>
                  </a:lnTo>
                  <a:lnTo>
                    <a:pt x="3426" y="7882"/>
                  </a:lnTo>
                  <a:lnTo>
                    <a:pt x="364" y="177"/>
                  </a:lnTo>
                  <a:cubicBezTo>
                    <a:pt x="239" y="114"/>
                    <a:pt x="126" y="51"/>
                    <a:pt x="1"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4"/>
            <p:cNvSpPr/>
            <p:nvPr/>
          </p:nvSpPr>
          <p:spPr>
            <a:xfrm>
              <a:off x="9172734" y="4247132"/>
              <a:ext cx="292414" cy="735044"/>
            </a:xfrm>
            <a:custGeom>
              <a:avLst/>
              <a:gdLst/>
              <a:ahLst/>
              <a:cxnLst/>
              <a:rect l="l" t="t" r="r" b="b"/>
              <a:pathLst>
                <a:path w="2473" h="6213" extrusionOk="0">
                  <a:moveTo>
                    <a:pt x="0" y="1"/>
                  </a:moveTo>
                  <a:lnTo>
                    <a:pt x="2472" y="6212"/>
                  </a:lnTo>
                  <a:lnTo>
                    <a:pt x="2472" y="5472"/>
                  </a:lnTo>
                  <a:lnTo>
                    <a:pt x="414" y="314"/>
                  </a:lnTo>
                  <a:cubicBezTo>
                    <a:pt x="289" y="201"/>
                    <a:pt x="151" y="101"/>
                    <a:pt x="0"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4"/>
            <p:cNvSpPr/>
            <p:nvPr/>
          </p:nvSpPr>
          <p:spPr>
            <a:xfrm>
              <a:off x="9312143" y="4374785"/>
              <a:ext cx="151469" cy="381660"/>
            </a:xfrm>
            <a:custGeom>
              <a:avLst/>
              <a:gdLst/>
              <a:ahLst/>
              <a:cxnLst/>
              <a:rect l="l" t="t" r="r" b="b"/>
              <a:pathLst>
                <a:path w="1281" h="3226" extrusionOk="0">
                  <a:moveTo>
                    <a:pt x="1" y="1"/>
                  </a:moveTo>
                  <a:lnTo>
                    <a:pt x="1281" y="3226"/>
                  </a:lnTo>
                  <a:cubicBezTo>
                    <a:pt x="1193" y="2009"/>
                    <a:pt x="729" y="892"/>
                    <a:pt x="1"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4"/>
            <p:cNvSpPr/>
            <p:nvPr/>
          </p:nvSpPr>
          <p:spPr>
            <a:xfrm rot="-2561039" flipH="1">
              <a:off x="8266542" y="4732358"/>
              <a:ext cx="151468" cy="381653"/>
            </a:xfrm>
            <a:custGeom>
              <a:avLst/>
              <a:gdLst/>
              <a:ahLst/>
              <a:cxnLst/>
              <a:rect l="l" t="t" r="r" b="b"/>
              <a:pathLst>
                <a:path w="1281" h="3226" extrusionOk="0">
                  <a:moveTo>
                    <a:pt x="1" y="1"/>
                  </a:moveTo>
                  <a:lnTo>
                    <a:pt x="1281" y="3226"/>
                  </a:lnTo>
                  <a:cubicBezTo>
                    <a:pt x="1193" y="2009"/>
                    <a:pt x="729" y="892"/>
                    <a:pt x="1"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ext">
  <p:cSld name="ONE_COLUMN_TEXT_1_1">
    <p:spTree>
      <p:nvGrpSpPr>
        <p:cNvPr id="1" name="Shape 133"/>
        <p:cNvGrpSpPr/>
        <p:nvPr/>
      </p:nvGrpSpPr>
      <p:grpSpPr>
        <a:xfrm>
          <a:off x="0" y="0"/>
          <a:ext cx="0" cy="0"/>
          <a:chOff x="0" y="0"/>
          <a:chExt cx="0" cy="0"/>
        </a:xfrm>
      </p:grpSpPr>
      <p:grpSp>
        <p:nvGrpSpPr>
          <p:cNvPr id="134" name="Google Shape;134;p15"/>
          <p:cNvGrpSpPr/>
          <p:nvPr/>
        </p:nvGrpSpPr>
        <p:grpSpPr>
          <a:xfrm>
            <a:off x="5598475" y="-1148856"/>
            <a:ext cx="3545529" cy="1688867"/>
            <a:chOff x="4063975" y="-1169456"/>
            <a:chExt cx="3545529" cy="1688867"/>
          </a:xfrm>
        </p:grpSpPr>
        <p:sp>
          <p:nvSpPr>
            <p:cNvPr id="135" name="Google Shape;135;p15"/>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15"/>
            <p:cNvGrpSpPr/>
            <p:nvPr/>
          </p:nvGrpSpPr>
          <p:grpSpPr>
            <a:xfrm flipH="1">
              <a:off x="5560019" y="-414208"/>
              <a:ext cx="877847" cy="868009"/>
              <a:chOff x="6088588" y="-408158"/>
              <a:chExt cx="877847" cy="868009"/>
            </a:xfrm>
          </p:grpSpPr>
          <p:sp>
            <p:nvSpPr>
              <p:cNvPr id="137" name="Google Shape;137;p15"/>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5"/>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5"/>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5"/>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5"/>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5"/>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5"/>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15"/>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3" name="Google Shape;153;p15"/>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5"/>
          <p:cNvSpPr txBox="1">
            <a:spLocks noGrp="1"/>
          </p:cNvSpPr>
          <p:nvPr>
            <p:ph type="title"/>
          </p:nvPr>
        </p:nvSpPr>
        <p:spPr>
          <a:xfrm>
            <a:off x="4572000" y="1217650"/>
            <a:ext cx="3852000" cy="1055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3400">
                <a:solidFill>
                  <a:srgbClr val="81C24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5" name="Google Shape;155;p15"/>
          <p:cNvSpPr txBox="1">
            <a:spLocks noGrp="1"/>
          </p:cNvSpPr>
          <p:nvPr>
            <p:ph type="subTitle" idx="1"/>
          </p:nvPr>
        </p:nvSpPr>
        <p:spPr>
          <a:xfrm>
            <a:off x="4572000" y="2571750"/>
            <a:ext cx="3852000" cy="20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400"/>
            </a:lvl1pPr>
            <a:lvl2pPr lvl="1" rtl="0">
              <a:lnSpc>
                <a:spcPct val="100000"/>
              </a:lnSpc>
              <a:spcBef>
                <a:spcPts val="160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56" name="Google Shape;156;p15"/>
          <p:cNvSpPr/>
          <p:nvPr/>
        </p:nvSpPr>
        <p:spPr>
          <a:xfrm>
            <a:off x="111984" y="165366"/>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 name="Google Shape;157;p15"/>
          <p:cNvGrpSpPr/>
          <p:nvPr/>
        </p:nvGrpSpPr>
        <p:grpSpPr>
          <a:xfrm>
            <a:off x="2209879" y="4237819"/>
            <a:ext cx="1307919" cy="1193723"/>
            <a:chOff x="8157229" y="4125394"/>
            <a:chExt cx="1307919" cy="1193723"/>
          </a:xfrm>
        </p:grpSpPr>
        <p:sp>
          <p:nvSpPr>
            <p:cNvPr id="158" name="Google Shape;158;p15"/>
            <p:cNvSpPr/>
            <p:nvPr/>
          </p:nvSpPr>
          <p:spPr>
            <a:xfrm>
              <a:off x="8273492" y="4549997"/>
              <a:ext cx="242042" cy="610348"/>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5"/>
            <p:cNvSpPr/>
            <p:nvPr/>
          </p:nvSpPr>
          <p:spPr>
            <a:xfrm>
              <a:off x="8273492" y="4328763"/>
              <a:ext cx="362177" cy="911678"/>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5"/>
            <p:cNvSpPr/>
            <p:nvPr/>
          </p:nvSpPr>
          <p:spPr>
            <a:xfrm>
              <a:off x="8273492" y="4125394"/>
              <a:ext cx="467531" cy="1159650"/>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5"/>
            <p:cNvSpPr/>
            <p:nvPr/>
          </p:nvSpPr>
          <p:spPr>
            <a:xfrm>
              <a:off x="8332850" y="4125394"/>
              <a:ext cx="504659" cy="1183312"/>
            </a:xfrm>
            <a:custGeom>
              <a:avLst/>
              <a:gdLst/>
              <a:ahLst/>
              <a:cxnLst/>
              <a:rect l="l" t="t" r="r" b="b"/>
              <a:pathLst>
                <a:path w="4268" h="10002" extrusionOk="0">
                  <a:moveTo>
                    <a:pt x="1" y="1"/>
                  </a:moveTo>
                  <a:lnTo>
                    <a:pt x="3953" y="9939"/>
                  </a:lnTo>
                  <a:cubicBezTo>
                    <a:pt x="4066" y="9964"/>
                    <a:pt x="4167" y="9989"/>
                    <a:pt x="4267" y="10002"/>
                  </a:cubicBezTo>
                  <a:lnTo>
                    <a:pt x="302"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5"/>
            <p:cNvSpPr/>
            <p:nvPr/>
          </p:nvSpPr>
          <p:spPr>
            <a:xfrm>
              <a:off x="8421888" y="4125394"/>
              <a:ext cx="507615" cy="1192303"/>
            </a:xfrm>
            <a:custGeom>
              <a:avLst/>
              <a:gdLst/>
              <a:ahLst/>
              <a:cxnLst/>
              <a:rect l="l" t="t" r="r" b="b"/>
              <a:pathLst>
                <a:path w="4293" h="10078" extrusionOk="0">
                  <a:moveTo>
                    <a:pt x="1" y="1"/>
                  </a:moveTo>
                  <a:lnTo>
                    <a:pt x="3991" y="10065"/>
                  </a:lnTo>
                  <a:cubicBezTo>
                    <a:pt x="4091" y="10077"/>
                    <a:pt x="4192" y="10077"/>
                    <a:pt x="4292" y="10077"/>
                  </a:cubicBezTo>
                  <a:lnTo>
                    <a:pt x="289"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a:off x="8509388" y="4125394"/>
              <a:ext cx="509152" cy="1193723"/>
            </a:xfrm>
            <a:custGeom>
              <a:avLst/>
              <a:gdLst/>
              <a:ahLst/>
              <a:cxnLst/>
              <a:rect l="l" t="t" r="r" b="b"/>
              <a:pathLst>
                <a:path w="4306" h="10090" extrusionOk="0">
                  <a:moveTo>
                    <a:pt x="1" y="1"/>
                  </a:moveTo>
                  <a:lnTo>
                    <a:pt x="4004" y="10090"/>
                  </a:lnTo>
                  <a:lnTo>
                    <a:pt x="4305" y="10090"/>
                  </a:lnTo>
                  <a:lnTo>
                    <a:pt x="290"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a:off x="8597006" y="4125394"/>
              <a:ext cx="509034" cy="1193723"/>
            </a:xfrm>
            <a:custGeom>
              <a:avLst/>
              <a:gdLst/>
              <a:ahLst/>
              <a:cxnLst/>
              <a:rect l="l" t="t" r="r" b="b"/>
              <a:pathLst>
                <a:path w="4305" h="10090" extrusionOk="0">
                  <a:moveTo>
                    <a:pt x="0" y="1"/>
                  </a:moveTo>
                  <a:lnTo>
                    <a:pt x="4016" y="10090"/>
                  </a:lnTo>
                  <a:lnTo>
                    <a:pt x="4305" y="10090"/>
                  </a:lnTo>
                  <a:lnTo>
                    <a:pt x="289"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5"/>
            <p:cNvSpPr/>
            <p:nvPr/>
          </p:nvSpPr>
          <p:spPr>
            <a:xfrm>
              <a:off x="8684507" y="4125394"/>
              <a:ext cx="509034" cy="1193723"/>
            </a:xfrm>
            <a:custGeom>
              <a:avLst/>
              <a:gdLst/>
              <a:ahLst/>
              <a:cxnLst/>
              <a:rect l="l" t="t" r="r" b="b"/>
              <a:pathLst>
                <a:path w="4305" h="10090" extrusionOk="0">
                  <a:moveTo>
                    <a:pt x="1" y="1"/>
                  </a:moveTo>
                  <a:lnTo>
                    <a:pt x="4016" y="10090"/>
                  </a:lnTo>
                  <a:lnTo>
                    <a:pt x="4305" y="10090"/>
                  </a:lnTo>
                  <a:lnTo>
                    <a:pt x="302"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5"/>
            <p:cNvSpPr/>
            <p:nvPr/>
          </p:nvSpPr>
          <p:spPr>
            <a:xfrm>
              <a:off x="8773544" y="4125394"/>
              <a:ext cx="507615" cy="1193723"/>
            </a:xfrm>
            <a:custGeom>
              <a:avLst/>
              <a:gdLst/>
              <a:ahLst/>
              <a:cxnLst/>
              <a:rect l="l" t="t" r="r" b="b"/>
              <a:pathLst>
                <a:path w="4293" h="10090" extrusionOk="0">
                  <a:moveTo>
                    <a:pt x="1" y="1"/>
                  </a:moveTo>
                  <a:lnTo>
                    <a:pt x="4004" y="10090"/>
                  </a:lnTo>
                  <a:lnTo>
                    <a:pt x="4292" y="10090"/>
                  </a:lnTo>
                  <a:lnTo>
                    <a:pt x="289" y="13"/>
                  </a:lnTo>
                  <a:cubicBezTo>
                    <a:pt x="226" y="13"/>
                    <a:pt x="176" y="1"/>
                    <a:pt x="114"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a:off x="8862581" y="4129890"/>
              <a:ext cx="507615" cy="1189227"/>
            </a:xfrm>
            <a:custGeom>
              <a:avLst/>
              <a:gdLst/>
              <a:ahLst/>
              <a:cxnLst/>
              <a:rect l="l" t="t" r="r" b="b"/>
              <a:pathLst>
                <a:path w="4293" h="10052" extrusionOk="0">
                  <a:moveTo>
                    <a:pt x="1" y="0"/>
                  </a:moveTo>
                  <a:lnTo>
                    <a:pt x="3991" y="10052"/>
                  </a:lnTo>
                  <a:lnTo>
                    <a:pt x="4292" y="10052"/>
                  </a:lnTo>
                  <a:lnTo>
                    <a:pt x="314" y="50"/>
                  </a:lnTo>
                  <a:cubicBezTo>
                    <a:pt x="214" y="25"/>
                    <a:pt x="101" y="13"/>
                    <a:pt x="1" y="0"/>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a:off x="8957531" y="4147636"/>
              <a:ext cx="500166" cy="1171481"/>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5"/>
            <p:cNvSpPr/>
            <p:nvPr/>
          </p:nvSpPr>
          <p:spPr>
            <a:xfrm>
              <a:off x="9059930" y="4183246"/>
              <a:ext cx="405217" cy="1020047"/>
            </a:xfrm>
            <a:custGeom>
              <a:avLst/>
              <a:gdLst/>
              <a:ahLst/>
              <a:cxnLst/>
              <a:rect l="l" t="t" r="r" b="b"/>
              <a:pathLst>
                <a:path w="3427" h="8622" extrusionOk="0">
                  <a:moveTo>
                    <a:pt x="1" y="1"/>
                  </a:moveTo>
                  <a:lnTo>
                    <a:pt x="3426" y="8622"/>
                  </a:lnTo>
                  <a:lnTo>
                    <a:pt x="3426" y="7882"/>
                  </a:lnTo>
                  <a:lnTo>
                    <a:pt x="364" y="177"/>
                  </a:lnTo>
                  <a:cubicBezTo>
                    <a:pt x="239" y="114"/>
                    <a:pt x="126" y="51"/>
                    <a:pt x="1"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5"/>
            <p:cNvSpPr/>
            <p:nvPr/>
          </p:nvSpPr>
          <p:spPr>
            <a:xfrm>
              <a:off x="9172734" y="4247132"/>
              <a:ext cx="292414" cy="735044"/>
            </a:xfrm>
            <a:custGeom>
              <a:avLst/>
              <a:gdLst/>
              <a:ahLst/>
              <a:cxnLst/>
              <a:rect l="l" t="t" r="r" b="b"/>
              <a:pathLst>
                <a:path w="2473" h="6213" extrusionOk="0">
                  <a:moveTo>
                    <a:pt x="0" y="1"/>
                  </a:moveTo>
                  <a:lnTo>
                    <a:pt x="2472" y="6212"/>
                  </a:lnTo>
                  <a:lnTo>
                    <a:pt x="2472" y="5472"/>
                  </a:lnTo>
                  <a:lnTo>
                    <a:pt x="414" y="314"/>
                  </a:lnTo>
                  <a:cubicBezTo>
                    <a:pt x="289" y="201"/>
                    <a:pt x="151" y="101"/>
                    <a:pt x="0"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5"/>
            <p:cNvSpPr/>
            <p:nvPr/>
          </p:nvSpPr>
          <p:spPr>
            <a:xfrm>
              <a:off x="9312143" y="4374785"/>
              <a:ext cx="151469" cy="381660"/>
            </a:xfrm>
            <a:custGeom>
              <a:avLst/>
              <a:gdLst/>
              <a:ahLst/>
              <a:cxnLst/>
              <a:rect l="l" t="t" r="r" b="b"/>
              <a:pathLst>
                <a:path w="1281" h="3226" extrusionOk="0">
                  <a:moveTo>
                    <a:pt x="1" y="1"/>
                  </a:moveTo>
                  <a:lnTo>
                    <a:pt x="1281" y="3226"/>
                  </a:lnTo>
                  <a:cubicBezTo>
                    <a:pt x="1193" y="2009"/>
                    <a:pt x="729" y="892"/>
                    <a:pt x="1"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5"/>
            <p:cNvSpPr/>
            <p:nvPr/>
          </p:nvSpPr>
          <p:spPr>
            <a:xfrm rot="-2561039" flipH="1">
              <a:off x="8266542" y="4732358"/>
              <a:ext cx="151468" cy="381653"/>
            </a:xfrm>
            <a:custGeom>
              <a:avLst/>
              <a:gdLst/>
              <a:ahLst/>
              <a:cxnLst/>
              <a:rect l="l" t="t" r="r" b="b"/>
              <a:pathLst>
                <a:path w="1281" h="3226" extrusionOk="0">
                  <a:moveTo>
                    <a:pt x="1" y="1"/>
                  </a:moveTo>
                  <a:lnTo>
                    <a:pt x="1281" y="3226"/>
                  </a:lnTo>
                  <a:cubicBezTo>
                    <a:pt x="1193" y="2009"/>
                    <a:pt x="729" y="892"/>
                    <a:pt x="1"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15"/>
          <p:cNvGrpSpPr/>
          <p:nvPr/>
        </p:nvGrpSpPr>
        <p:grpSpPr>
          <a:xfrm>
            <a:off x="7055374" y="4260084"/>
            <a:ext cx="1455073" cy="1491160"/>
            <a:chOff x="7055374" y="3809659"/>
            <a:chExt cx="1455073" cy="1491160"/>
          </a:xfrm>
        </p:grpSpPr>
        <p:sp>
          <p:nvSpPr>
            <p:cNvPr id="174" name="Google Shape;174;p15"/>
            <p:cNvSpPr/>
            <p:nvPr/>
          </p:nvSpPr>
          <p:spPr>
            <a:xfrm>
              <a:off x="7055374" y="4384967"/>
              <a:ext cx="35287" cy="915852"/>
            </a:xfrm>
            <a:custGeom>
              <a:avLst/>
              <a:gdLst/>
              <a:ahLst/>
              <a:cxnLst/>
              <a:rect l="l" t="t" r="r" b="b"/>
              <a:pathLst>
                <a:path w="441" h="11446" extrusionOk="0">
                  <a:moveTo>
                    <a:pt x="440" y="1"/>
                  </a:moveTo>
                  <a:cubicBezTo>
                    <a:pt x="252" y="553"/>
                    <a:pt x="101" y="1118"/>
                    <a:pt x="1" y="1708"/>
                  </a:cubicBezTo>
                  <a:lnTo>
                    <a:pt x="1" y="11445"/>
                  </a:lnTo>
                  <a:lnTo>
                    <a:pt x="440" y="11445"/>
                  </a:lnTo>
                  <a:lnTo>
                    <a:pt x="440"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5"/>
            <p:cNvSpPr/>
            <p:nvPr/>
          </p:nvSpPr>
          <p:spPr>
            <a:xfrm>
              <a:off x="7144751" y="4202293"/>
              <a:ext cx="34246" cy="1098526"/>
            </a:xfrm>
            <a:custGeom>
              <a:avLst/>
              <a:gdLst/>
              <a:ahLst/>
              <a:cxnLst/>
              <a:rect l="l" t="t" r="r" b="b"/>
              <a:pathLst>
                <a:path w="428" h="13729" extrusionOk="0">
                  <a:moveTo>
                    <a:pt x="427" y="0"/>
                  </a:moveTo>
                  <a:cubicBezTo>
                    <a:pt x="277" y="238"/>
                    <a:pt x="126" y="489"/>
                    <a:pt x="1" y="740"/>
                  </a:cubicBezTo>
                  <a:lnTo>
                    <a:pt x="1" y="13728"/>
                  </a:lnTo>
                  <a:lnTo>
                    <a:pt x="427" y="13728"/>
                  </a:lnTo>
                  <a:lnTo>
                    <a:pt x="427"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5"/>
            <p:cNvSpPr/>
            <p:nvPr/>
          </p:nvSpPr>
          <p:spPr>
            <a:xfrm>
              <a:off x="7233087" y="4087791"/>
              <a:ext cx="35287" cy="1213027"/>
            </a:xfrm>
            <a:custGeom>
              <a:avLst/>
              <a:gdLst/>
              <a:ahLst/>
              <a:cxnLst/>
              <a:rect l="l" t="t" r="r" b="b"/>
              <a:pathLst>
                <a:path w="441" h="15160" extrusionOk="0">
                  <a:moveTo>
                    <a:pt x="440" y="1"/>
                  </a:moveTo>
                  <a:cubicBezTo>
                    <a:pt x="290" y="164"/>
                    <a:pt x="139" y="327"/>
                    <a:pt x="1" y="502"/>
                  </a:cubicBezTo>
                  <a:lnTo>
                    <a:pt x="1" y="15159"/>
                  </a:lnTo>
                  <a:lnTo>
                    <a:pt x="440" y="15159"/>
                  </a:lnTo>
                  <a:lnTo>
                    <a:pt x="440"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5"/>
            <p:cNvSpPr/>
            <p:nvPr/>
          </p:nvSpPr>
          <p:spPr>
            <a:xfrm>
              <a:off x="7321504" y="4003456"/>
              <a:ext cx="35207" cy="1297363"/>
            </a:xfrm>
            <a:custGeom>
              <a:avLst/>
              <a:gdLst/>
              <a:ahLst/>
              <a:cxnLst/>
              <a:rect l="l" t="t" r="r" b="b"/>
              <a:pathLst>
                <a:path w="440" h="16214" extrusionOk="0">
                  <a:moveTo>
                    <a:pt x="439" y="0"/>
                  </a:moveTo>
                  <a:cubicBezTo>
                    <a:pt x="289" y="126"/>
                    <a:pt x="151" y="251"/>
                    <a:pt x="0" y="377"/>
                  </a:cubicBezTo>
                  <a:lnTo>
                    <a:pt x="0" y="16213"/>
                  </a:lnTo>
                  <a:lnTo>
                    <a:pt x="439" y="16213"/>
                  </a:lnTo>
                  <a:lnTo>
                    <a:pt x="439"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5"/>
            <p:cNvSpPr/>
            <p:nvPr/>
          </p:nvSpPr>
          <p:spPr>
            <a:xfrm>
              <a:off x="7410881" y="3939204"/>
              <a:ext cx="35207" cy="1361615"/>
            </a:xfrm>
            <a:custGeom>
              <a:avLst/>
              <a:gdLst/>
              <a:ahLst/>
              <a:cxnLst/>
              <a:rect l="l" t="t" r="r" b="b"/>
              <a:pathLst>
                <a:path w="440" h="17017" extrusionOk="0">
                  <a:moveTo>
                    <a:pt x="439" y="0"/>
                  </a:moveTo>
                  <a:cubicBezTo>
                    <a:pt x="289" y="101"/>
                    <a:pt x="138" y="189"/>
                    <a:pt x="0" y="289"/>
                  </a:cubicBezTo>
                  <a:lnTo>
                    <a:pt x="0" y="17016"/>
                  </a:lnTo>
                  <a:lnTo>
                    <a:pt x="439" y="17016"/>
                  </a:lnTo>
                  <a:lnTo>
                    <a:pt x="439"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5"/>
            <p:cNvSpPr/>
            <p:nvPr/>
          </p:nvSpPr>
          <p:spPr>
            <a:xfrm>
              <a:off x="7499217" y="3890955"/>
              <a:ext cx="35207" cy="1409864"/>
            </a:xfrm>
            <a:custGeom>
              <a:avLst/>
              <a:gdLst/>
              <a:ahLst/>
              <a:cxnLst/>
              <a:rect l="l" t="t" r="r" b="b"/>
              <a:pathLst>
                <a:path w="440" h="17620" extrusionOk="0">
                  <a:moveTo>
                    <a:pt x="440" y="1"/>
                  </a:moveTo>
                  <a:cubicBezTo>
                    <a:pt x="289" y="76"/>
                    <a:pt x="151" y="139"/>
                    <a:pt x="0" y="214"/>
                  </a:cubicBezTo>
                  <a:lnTo>
                    <a:pt x="0" y="17619"/>
                  </a:lnTo>
                  <a:lnTo>
                    <a:pt x="440" y="17619"/>
                  </a:lnTo>
                  <a:lnTo>
                    <a:pt x="440"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5"/>
            <p:cNvSpPr/>
            <p:nvPr/>
          </p:nvSpPr>
          <p:spPr>
            <a:xfrm>
              <a:off x="7588594" y="3854868"/>
              <a:ext cx="34166" cy="1445951"/>
            </a:xfrm>
            <a:custGeom>
              <a:avLst/>
              <a:gdLst/>
              <a:ahLst/>
              <a:cxnLst/>
              <a:rect l="l" t="t" r="r" b="b"/>
              <a:pathLst>
                <a:path w="427" h="18071" extrusionOk="0">
                  <a:moveTo>
                    <a:pt x="427" y="0"/>
                  </a:moveTo>
                  <a:cubicBezTo>
                    <a:pt x="289" y="50"/>
                    <a:pt x="138" y="101"/>
                    <a:pt x="0" y="163"/>
                  </a:cubicBezTo>
                  <a:lnTo>
                    <a:pt x="0" y="18070"/>
                  </a:lnTo>
                  <a:lnTo>
                    <a:pt x="427" y="18070"/>
                  </a:lnTo>
                  <a:lnTo>
                    <a:pt x="427"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5"/>
            <p:cNvSpPr/>
            <p:nvPr/>
          </p:nvSpPr>
          <p:spPr>
            <a:xfrm>
              <a:off x="7676931" y="3830783"/>
              <a:ext cx="35207" cy="1470036"/>
            </a:xfrm>
            <a:custGeom>
              <a:avLst/>
              <a:gdLst/>
              <a:ahLst/>
              <a:cxnLst/>
              <a:rect l="l" t="t" r="r" b="b"/>
              <a:pathLst>
                <a:path w="440" h="18372" extrusionOk="0">
                  <a:moveTo>
                    <a:pt x="440" y="0"/>
                  </a:moveTo>
                  <a:cubicBezTo>
                    <a:pt x="289" y="25"/>
                    <a:pt x="151" y="63"/>
                    <a:pt x="1" y="100"/>
                  </a:cubicBezTo>
                  <a:lnTo>
                    <a:pt x="1" y="18371"/>
                  </a:lnTo>
                  <a:lnTo>
                    <a:pt x="440" y="18371"/>
                  </a:lnTo>
                  <a:lnTo>
                    <a:pt x="440"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5"/>
            <p:cNvSpPr/>
            <p:nvPr/>
          </p:nvSpPr>
          <p:spPr>
            <a:xfrm>
              <a:off x="7765267" y="3815660"/>
              <a:ext cx="35287" cy="1483158"/>
            </a:xfrm>
            <a:custGeom>
              <a:avLst/>
              <a:gdLst/>
              <a:ahLst/>
              <a:cxnLst/>
              <a:rect l="l" t="t" r="r" b="b"/>
              <a:pathLst>
                <a:path w="441" h="18536" extrusionOk="0">
                  <a:moveTo>
                    <a:pt x="440" y="1"/>
                  </a:moveTo>
                  <a:cubicBezTo>
                    <a:pt x="302" y="13"/>
                    <a:pt x="151" y="38"/>
                    <a:pt x="1" y="51"/>
                  </a:cubicBezTo>
                  <a:lnTo>
                    <a:pt x="1" y="18535"/>
                  </a:lnTo>
                  <a:cubicBezTo>
                    <a:pt x="151" y="18535"/>
                    <a:pt x="302" y="18523"/>
                    <a:pt x="440" y="18510"/>
                  </a:cubicBezTo>
                  <a:lnTo>
                    <a:pt x="440"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5"/>
            <p:cNvSpPr/>
            <p:nvPr/>
          </p:nvSpPr>
          <p:spPr>
            <a:xfrm>
              <a:off x="7854644" y="3809659"/>
              <a:ext cx="35207" cy="1479077"/>
            </a:xfrm>
            <a:custGeom>
              <a:avLst/>
              <a:gdLst/>
              <a:ahLst/>
              <a:cxnLst/>
              <a:rect l="l" t="t" r="r" b="b"/>
              <a:pathLst>
                <a:path w="440" h="18485" extrusionOk="0">
                  <a:moveTo>
                    <a:pt x="440" y="0"/>
                  </a:moveTo>
                  <a:cubicBezTo>
                    <a:pt x="289" y="0"/>
                    <a:pt x="139" y="13"/>
                    <a:pt x="1" y="13"/>
                  </a:cubicBezTo>
                  <a:lnTo>
                    <a:pt x="1" y="18485"/>
                  </a:lnTo>
                  <a:cubicBezTo>
                    <a:pt x="151" y="18460"/>
                    <a:pt x="289" y="18435"/>
                    <a:pt x="440" y="18410"/>
                  </a:cubicBezTo>
                  <a:lnTo>
                    <a:pt x="440"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5"/>
            <p:cNvSpPr/>
            <p:nvPr/>
          </p:nvSpPr>
          <p:spPr>
            <a:xfrm>
              <a:off x="7943061" y="3809659"/>
              <a:ext cx="35207" cy="1458994"/>
            </a:xfrm>
            <a:custGeom>
              <a:avLst/>
              <a:gdLst/>
              <a:ahLst/>
              <a:cxnLst/>
              <a:rect l="l" t="t" r="r" b="b"/>
              <a:pathLst>
                <a:path w="440" h="18234" extrusionOk="0">
                  <a:moveTo>
                    <a:pt x="0" y="0"/>
                  </a:moveTo>
                  <a:lnTo>
                    <a:pt x="0" y="18234"/>
                  </a:lnTo>
                  <a:cubicBezTo>
                    <a:pt x="151" y="18196"/>
                    <a:pt x="301" y="18146"/>
                    <a:pt x="439" y="18096"/>
                  </a:cubicBezTo>
                  <a:lnTo>
                    <a:pt x="439"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5"/>
            <p:cNvSpPr/>
            <p:nvPr/>
          </p:nvSpPr>
          <p:spPr>
            <a:xfrm>
              <a:off x="8032357" y="3809659"/>
              <a:ext cx="34246" cy="1427868"/>
            </a:xfrm>
            <a:custGeom>
              <a:avLst/>
              <a:gdLst/>
              <a:ahLst/>
              <a:cxnLst/>
              <a:rect l="l" t="t" r="r" b="b"/>
              <a:pathLst>
                <a:path w="428" h="17845" extrusionOk="0">
                  <a:moveTo>
                    <a:pt x="1" y="0"/>
                  </a:moveTo>
                  <a:lnTo>
                    <a:pt x="1" y="17845"/>
                  </a:lnTo>
                  <a:cubicBezTo>
                    <a:pt x="139" y="17782"/>
                    <a:pt x="290" y="17719"/>
                    <a:pt x="428" y="17657"/>
                  </a:cubicBezTo>
                  <a:lnTo>
                    <a:pt x="428"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5"/>
            <p:cNvSpPr/>
            <p:nvPr/>
          </p:nvSpPr>
          <p:spPr>
            <a:xfrm>
              <a:off x="8120774" y="3809659"/>
              <a:ext cx="35207" cy="1384740"/>
            </a:xfrm>
            <a:custGeom>
              <a:avLst/>
              <a:gdLst/>
              <a:ahLst/>
              <a:cxnLst/>
              <a:rect l="l" t="t" r="r" b="b"/>
              <a:pathLst>
                <a:path w="440" h="17306" extrusionOk="0">
                  <a:moveTo>
                    <a:pt x="0" y="0"/>
                  </a:moveTo>
                  <a:lnTo>
                    <a:pt x="0" y="17305"/>
                  </a:lnTo>
                  <a:cubicBezTo>
                    <a:pt x="151" y="17217"/>
                    <a:pt x="289" y="17130"/>
                    <a:pt x="439" y="17042"/>
                  </a:cubicBezTo>
                  <a:lnTo>
                    <a:pt x="439"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5"/>
            <p:cNvSpPr/>
            <p:nvPr/>
          </p:nvSpPr>
          <p:spPr>
            <a:xfrm>
              <a:off x="8210151" y="3809659"/>
              <a:ext cx="34166" cy="1325448"/>
            </a:xfrm>
            <a:custGeom>
              <a:avLst/>
              <a:gdLst/>
              <a:ahLst/>
              <a:cxnLst/>
              <a:rect l="l" t="t" r="r" b="b"/>
              <a:pathLst>
                <a:path w="427" h="16565" extrusionOk="0">
                  <a:moveTo>
                    <a:pt x="0" y="0"/>
                  </a:moveTo>
                  <a:lnTo>
                    <a:pt x="0" y="16565"/>
                  </a:lnTo>
                  <a:cubicBezTo>
                    <a:pt x="138" y="16465"/>
                    <a:pt x="289" y="16339"/>
                    <a:pt x="427" y="16226"/>
                  </a:cubicBezTo>
                  <a:lnTo>
                    <a:pt x="427"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5"/>
            <p:cNvSpPr/>
            <p:nvPr/>
          </p:nvSpPr>
          <p:spPr>
            <a:xfrm>
              <a:off x="8298487" y="3809659"/>
              <a:ext cx="35207" cy="1248154"/>
            </a:xfrm>
            <a:custGeom>
              <a:avLst/>
              <a:gdLst/>
              <a:ahLst/>
              <a:cxnLst/>
              <a:rect l="l" t="t" r="r" b="b"/>
              <a:pathLst>
                <a:path w="440" h="15599" extrusionOk="0">
                  <a:moveTo>
                    <a:pt x="0" y="0"/>
                  </a:moveTo>
                  <a:lnTo>
                    <a:pt x="0" y="15599"/>
                  </a:lnTo>
                  <a:cubicBezTo>
                    <a:pt x="151" y="15448"/>
                    <a:pt x="289" y="15297"/>
                    <a:pt x="440" y="15134"/>
                  </a:cubicBezTo>
                  <a:lnTo>
                    <a:pt x="440"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5"/>
            <p:cNvSpPr/>
            <p:nvPr/>
          </p:nvSpPr>
          <p:spPr>
            <a:xfrm>
              <a:off x="8386824" y="3809659"/>
              <a:ext cx="35207" cy="1141734"/>
            </a:xfrm>
            <a:custGeom>
              <a:avLst/>
              <a:gdLst/>
              <a:ahLst/>
              <a:cxnLst/>
              <a:rect l="l" t="t" r="r" b="b"/>
              <a:pathLst>
                <a:path w="440" h="14269" extrusionOk="0">
                  <a:moveTo>
                    <a:pt x="1" y="0"/>
                  </a:moveTo>
                  <a:lnTo>
                    <a:pt x="1" y="14268"/>
                  </a:lnTo>
                  <a:cubicBezTo>
                    <a:pt x="164" y="14043"/>
                    <a:pt x="302" y="13817"/>
                    <a:pt x="440" y="13591"/>
                  </a:cubicBezTo>
                  <a:lnTo>
                    <a:pt x="440"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5"/>
            <p:cNvSpPr/>
            <p:nvPr/>
          </p:nvSpPr>
          <p:spPr>
            <a:xfrm>
              <a:off x="8476201" y="3809659"/>
              <a:ext cx="34246" cy="978103"/>
            </a:xfrm>
            <a:custGeom>
              <a:avLst/>
              <a:gdLst/>
              <a:ahLst/>
              <a:cxnLst/>
              <a:rect l="l" t="t" r="r" b="b"/>
              <a:pathLst>
                <a:path w="428" h="12224" extrusionOk="0">
                  <a:moveTo>
                    <a:pt x="0" y="0"/>
                  </a:moveTo>
                  <a:lnTo>
                    <a:pt x="0" y="12223"/>
                  </a:lnTo>
                  <a:cubicBezTo>
                    <a:pt x="176" y="11784"/>
                    <a:pt x="314" y="11320"/>
                    <a:pt x="427" y="10855"/>
                  </a:cubicBezTo>
                  <a:lnTo>
                    <a:pt x="427"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5"/>
          <p:cNvSpPr/>
          <p:nvPr/>
        </p:nvSpPr>
        <p:spPr>
          <a:xfrm>
            <a:off x="6285523" y="4603493"/>
            <a:ext cx="715976" cy="714613"/>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92"/>
        <p:cNvGrpSpPr/>
        <p:nvPr/>
      </p:nvGrpSpPr>
      <p:grpSpPr>
        <a:xfrm>
          <a:off x="0" y="0"/>
          <a:ext cx="0" cy="0"/>
          <a:chOff x="0" y="0"/>
          <a:chExt cx="0" cy="0"/>
        </a:xfrm>
      </p:grpSpPr>
      <p:sp>
        <p:nvSpPr>
          <p:cNvPr id="193" name="Google Shape;193;p16"/>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600"/>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194" name="Google Shape;194;p16"/>
          <p:cNvSpPr txBox="1">
            <a:spLocks noGrp="1"/>
          </p:cNvSpPr>
          <p:nvPr>
            <p:ph type="subTitle" idx="1"/>
          </p:nvPr>
        </p:nvSpPr>
        <p:spPr>
          <a:xfrm>
            <a:off x="759852" y="3051825"/>
            <a:ext cx="1569300" cy="5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81C241"/>
              </a:buClr>
              <a:buSzPts val="2800"/>
              <a:buNone/>
              <a:defRPr sz="1600">
                <a:solidFill>
                  <a:schemeClr val="dk1"/>
                </a:solidFill>
                <a:latin typeface="Exo Thin"/>
                <a:ea typeface="Exo Thin"/>
                <a:cs typeface="Exo Thin"/>
                <a:sym typeface="Exo Thin"/>
              </a:defRPr>
            </a:lvl1pPr>
            <a:lvl2pPr lvl="1" algn="ctr" rtl="0">
              <a:lnSpc>
                <a:spcPct val="100000"/>
              </a:lnSpc>
              <a:spcBef>
                <a:spcPts val="0"/>
              </a:spcBef>
              <a:spcAft>
                <a:spcPts val="0"/>
              </a:spcAft>
              <a:buClr>
                <a:srgbClr val="81C241"/>
              </a:buClr>
              <a:buSzPts val="2800"/>
              <a:buNone/>
              <a:defRPr sz="2800">
                <a:solidFill>
                  <a:srgbClr val="81C241"/>
                </a:solidFill>
              </a:defRPr>
            </a:lvl2pPr>
            <a:lvl3pPr lvl="2" algn="ctr" rtl="0">
              <a:lnSpc>
                <a:spcPct val="100000"/>
              </a:lnSpc>
              <a:spcBef>
                <a:spcPts val="0"/>
              </a:spcBef>
              <a:spcAft>
                <a:spcPts val="0"/>
              </a:spcAft>
              <a:buClr>
                <a:srgbClr val="81C241"/>
              </a:buClr>
              <a:buSzPts val="2800"/>
              <a:buNone/>
              <a:defRPr sz="2800">
                <a:solidFill>
                  <a:srgbClr val="81C241"/>
                </a:solidFill>
              </a:defRPr>
            </a:lvl3pPr>
            <a:lvl4pPr lvl="3" algn="ctr" rtl="0">
              <a:lnSpc>
                <a:spcPct val="100000"/>
              </a:lnSpc>
              <a:spcBef>
                <a:spcPts val="0"/>
              </a:spcBef>
              <a:spcAft>
                <a:spcPts val="0"/>
              </a:spcAft>
              <a:buClr>
                <a:srgbClr val="81C241"/>
              </a:buClr>
              <a:buSzPts val="2800"/>
              <a:buNone/>
              <a:defRPr sz="2800">
                <a:solidFill>
                  <a:srgbClr val="81C241"/>
                </a:solidFill>
              </a:defRPr>
            </a:lvl4pPr>
            <a:lvl5pPr lvl="4" algn="ctr" rtl="0">
              <a:lnSpc>
                <a:spcPct val="100000"/>
              </a:lnSpc>
              <a:spcBef>
                <a:spcPts val="0"/>
              </a:spcBef>
              <a:spcAft>
                <a:spcPts val="0"/>
              </a:spcAft>
              <a:buClr>
                <a:srgbClr val="81C241"/>
              </a:buClr>
              <a:buSzPts val="2800"/>
              <a:buNone/>
              <a:defRPr sz="2800">
                <a:solidFill>
                  <a:srgbClr val="81C241"/>
                </a:solidFill>
              </a:defRPr>
            </a:lvl5pPr>
            <a:lvl6pPr lvl="5" algn="ctr" rtl="0">
              <a:lnSpc>
                <a:spcPct val="100000"/>
              </a:lnSpc>
              <a:spcBef>
                <a:spcPts val="0"/>
              </a:spcBef>
              <a:spcAft>
                <a:spcPts val="0"/>
              </a:spcAft>
              <a:buClr>
                <a:srgbClr val="81C241"/>
              </a:buClr>
              <a:buSzPts val="2800"/>
              <a:buNone/>
              <a:defRPr sz="2800">
                <a:solidFill>
                  <a:srgbClr val="81C241"/>
                </a:solidFill>
              </a:defRPr>
            </a:lvl6pPr>
            <a:lvl7pPr lvl="6" algn="ctr" rtl="0">
              <a:lnSpc>
                <a:spcPct val="100000"/>
              </a:lnSpc>
              <a:spcBef>
                <a:spcPts val="0"/>
              </a:spcBef>
              <a:spcAft>
                <a:spcPts val="0"/>
              </a:spcAft>
              <a:buClr>
                <a:srgbClr val="81C241"/>
              </a:buClr>
              <a:buSzPts val="2800"/>
              <a:buNone/>
              <a:defRPr sz="2800">
                <a:solidFill>
                  <a:srgbClr val="81C241"/>
                </a:solidFill>
              </a:defRPr>
            </a:lvl7pPr>
            <a:lvl8pPr lvl="7" algn="ctr" rtl="0">
              <a:lnSpc>
                <a:spcPct val="100000"/>
              </a:lnSpc>
              <a:spcBef>
                <a:spcPts val="0"/>
              </a:spcBef>
              <a:spcAft>
                <a:spcPts val="0"/>
              </a:spcAft>
              <a:buClr>
                <a:srgbClr val="81C241"/>
              </a:buClr>
              <a:buSzPts val="2800"/>
              <a:buNone/>
              <a:defRPr sz="2800">
                <a:solidFill>
                  <a:srgbClr val="81C241"/>
                </a:solidFill>
              </a:defRPr>
            </a:lvl8pPr>
            <a:lvl9pPr lvl="8" algn="ctr" rtl="0">
              <a:lnSpc>
                <a:spcPct val="100000"/>
              </a:lnSpc>
              <a:spcBef>
                <a:spcPts val="0"/>
              </a:spcBef>
              <a:spcAft>
                <a:spcPts val="0"/>
              </a:spcAft>
              <a:buClr>
                <a:srgbClr val="81C241"/>
              </a:buClr>
              <a:buSzPts val="2800"/>
              <a:buNone/>
              <a:defRPr sz="2800">
                <a:solidFill>
                  <a:srgbClr val="81C241"/>
                </a:solidFill>
              </a:defRPr>
            </a:lvl9pPr>
          </a:lstStyle>
          <a:p>
            <a:endParaRPr/>
          </a:p>
        </p:txBody>
      </p:sp>
      <p:sp>
        <p:nvSpPr>
          <p:cNvPr id="195" name="Google Shape;195;p16"/>
          <p:cNvSpPr txBox="1">
            <a:spLocks noGrp="1"/>
          </p:cNvSpPr>
          <p:nvPr>
            <p:ph type="subTitle" idx="2"/>
          </p:nvPr>
        </p:nvSpPr>
        <p:spPr>
          <a:xfrm>
            <a:off x="4464922" y="3051825"/>
            <a:ext cx="1569300" cy="5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81C241"/>
              </a:buClr>
              <a:buSzPts val="2800"/>
              <a:buNone/>
              <a:defRPr sz="1600">
                <a:solidFill>
                  <a:schemeClr val="dk1"/>
                </a:solidFill>
                <a:latin typeface="Exo Thin"/>
                <a:ea typeface="Exo Thin"/>
                <a:cs typeface="Exo Thin"/>
                <a:sym typeface="Exo Thin"/>
              </a:defRPr>
            </a:lvl1pPr>
            <a:lvl2pPr lvl="1" algn="ctr" rtl="0">
              <a:lnSpc>
                <a:spcPct val="100000"/>
              </a:lnSpc>
              <a:spcBef>
                <a:spcPts val="0"/>
              </a:spcBef>
              <a:spcAft>
                <a:spcPts val="0"/>
              </a:spcAft>
              <a:buClr>
                <a:srgbClr val="81C241"/>
              </a:buClr>
              <a:buSzPts val="2800"/>
              <a:buNone/>
              <a:defRPr sz="2800">
                <a:solidFill>
                  <a:srgbClr val="81C241"/>
                </a:solidFill>
              </a:defRPr>
            </a:lvl2pPr>
            <a:lvl3pPr lvl="2" algn="ctr" rtl="0">
              <a:lnSpc>
                <a:spcPct val="100000"/>
              </a:lnSpc>
              <a:spcBef>
                <a:spcPts val="0"/>
              </a:spcBef>
              <a:spcAft>
                <a:spcPts val="0"/>
              </a:spcAft>
              <a:buClr>
                <a:srgbClr val="81C241"/>
              </a:buClr>
              <a:buSzPts val="2800"/>
              <a:buNone/>
              <a:defRPr sz="2800">
                <a:solidFill>
                  <a:srgbClr val="81C241"/>
                </a:solidFill>
              </a:defRPr>
            </a:lvl3pPr>
            <a:lvl4pPr lvl="3" algn="ctr" rtl="0">
              <a:lnSpc>
                <a:spcPct val="100000"/>
              </a:lnSpc>
              <a:spcBef>
                <a:spcPts val="0"/>
              </a:spcBef>
              <a:spcAft>
                <a:spcPts val="0"/>
              </a:spcAft>
              <a:buClr>
                <a:srgbClr val="81C241"/>
              </a:buClr>
              <a:buSzPts val="2800"/>
              <a:buNone/>
              <a:defRPr sz="2800">
                <a:solidFill>
                  <a:srgbClr val="81C241"/>
                </a:solidFill>
              </a:defRPr>
            </a:lvl4pPr>
            <a:lvl5pPr lvl="4" algn="ctr" rtl="0">
              <a:lnSpc>
                <a:spcPct val="100000"/>
              </a:lnSpc>
              <a:spcBef>
                <a:spcPts val="0"/>
              </a:spcBef>
              <a:spcAft>
                <a:spcPts val="0"/>
              </a:spcAft>
              <a:buClr>
                <a:srgbClr val="81C241"/>
              </a:buClr>
              <a:buSzPts val="2800"/>
              <a:buNone/>
              <a:defRPr sz="2800">
                <a:solidFill>
                  <a:srgbClr val="81C241"/>
                </a:solidFill>
              </a:defRPr>
            </a:lvl5pPr>
            <a:lvl6pPr lvl="5" algn="ctr" rtl="0">
              <a:lnSpc>
                <a:spcPct val="100000"/>
              </a:lnSpc>
              <a:spcBef>
                <a:spcPts val="0"/>
              </a:spcBef>
              <a:spcAft>
                <a:spcPts val="0"/>
              </a:spcAft>
              <a:buClr>
                <a:srgbClr val="81C241"/>
              </a:buClr>
              <a:buSzPts val="2800"/>
              <a:buNone/>
              <a:defRPr sz="2800">
                <a:solidFill>
                  <a:srgbClr val="81C241"/>
                </a:solidFill>
              </a:defRPr>
            </a:lvl6pPr>
            <a:lvl7pPr lvl="6" algn="ctr" rtl="0">
              <a:lnSpc>
                <a:spcPct val="100000"/>
              </a:lnSpc>
              <a:spcBef>
                <a:spcPts val="0"/>
              </a:spcBef>
              <a:spcAft>
                <a:spcPts val="0"/>
              </a:spcAft>
              <a:buClr>
                <a:srgbClr val="81C241"/>
              </a:buClr>
              <a:buSzPts val="2800"/>
              <a:buNone/>
              <a:defRPr sz="2800">
                <a:solidFill>
                  <a:srgbClr val="81C241"/>
                </a:solidFill>
              </a:defRPr>
            </a:lvl7pPr>
            <a:lvl8pPr lvl="7" algn="ctr" rtl="0">
              <a:lnSpc>
                <a:spcPct val="100000"/>
              </a:lnSpc>
              <a:spcBef>
                <a:spcPts val="0"/>
              </a:spcBef>
              <a:spcAft>
                <a:spcPts val="0"/>
              </a:spcAft>
              <a:buClr>
                <a:srgbClr val="81C241"/>
              </a:buClr>
              <a:buSzPts val="2800"/>
              <a:buNone/>
              <a:defRPr sz="2800">
                <a:solidFill>
                  <a:srgbClr val="81C241"/>
                </a:solidFill>
              </a:defRPr>
            </a:lvl8pPr>
            <a:lvl9pPr lvl="8" algn="ctr" rtl="0">
              <a:lnSpc>
                <a:spcPct val="100000"/>
              </a:lnSpc>
              <a:spcBef>
                <a:spcPts val="0"/>
              </a:spcBef>
              <a:spcAft>
                <a:spcPts val="0"/>
              </a:spcAft>
              <a:buClr>
                <a:srgbClr val="81C241"/>
              </a:buClr>
              <a:buSzPts val="2800"/>
              <a:buNone/>
              <a:defRPr sz="2800">
                <a:solidFill>
                  <a:srgbClr val="81C241"/>
                </a:solidFill>
              </a:defRPr>
            </a:lvl9pPr>
          </a:lstStyle>
          <a:p>
            <a:endParaRPr/>
          </a:p>
        </p:txBody>
      </p:sp>
      <p:sp>
        <p:nvSpPr>
          <p:cNvPr id="196" name="Google Shape;196;p16"/>
          <p:cNvSpPr txBox="1">
            <a:spLocks noGrp="1"/>
          </p:cNvSpPr>
          <p:nvPr>
            <p:ph type="subTitle" idx="3"/>
          </p:nvPr>
        </p:nvSpPr>
        <p:spPr>
          <a:xfrm>
            <a:off x="2626177" y="3051825"/>
            <a:ext cx="1569300" cy="5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81C241"/>
              </a:buClr>
              <a:buSzPts val="2800"/>
              <a:buNone/>
              <a:defRPr sz="1600">
                <a:solidFill>
                  <a:schemeClr val="dk1"/>
                </a:solidFill>
                <a:latin typeface="Exo Thin"/>
                <a:ea typeface="Exo Thin"/>
                <a:cs typeface="Exo Thin"/>
                <a:sym typeface="Exo Thin"/>
              </a:defRPr>
            </a:lvl1pPr>
            <a:lvl2pPr lvl="1" algn="ctr" rtl="0">
              <a:lnSpc>
                <a:spcPct val="100000"/>
              </a:lnSpc>
              <a:spcBef>
                <a:spcPts val="0"/>
              </a:spcBef>
              <a:spcAft>
                <a:spcPts val="0"/>
              </a:spcAft>
              <a:buClr>
                <a:srgbClr val="81C241"/>
              </a:buClr>
              <a:buSzPts val="2800"/>
              <a:buNone/>
              <a:defRPr sz="2800">
                <a:solidFill>
                  <a:srgbClr val="81C241"/>
                </a:solidFill>
              </a:defRPr>
            </a:lvl2pPr>
            <a:lvl3pPr lvl="2" algn="ctr" rtl="0">
              <a:lnSpc>
                <a:spcPct val="100000"/>
              </a:lnSpc>
              <a:spcBef>
                <a:spcPts val="0"/>
              </a:spcBef>
              <a:spcAft>
                <a:spcPts val="0"/>
              </a:spcAft>
              <a:buClr>
                <a:srgbClr val="81C241"/>
              </a:buClr>
              <a:buSzPts val="2800"/>
              <a:buNone/>
              <a:defRPr sz="2800">
                <a:solidFill>
                  <a:srgbClr val="81C241"/>
                </a:solidFill>
              </a:defRPr>
            </a:lvl3pPr>
            <a:lvl4pPr lvl="3" algn="ctr" rtl="0">
              <a:lnSpc>
                <a:spcPct val="100000"/>
              </a:lnSpc>
              <a:spcBef>
                <a:spcPts val="0"/>
              </a:spcBef>
              <a:spcAft>
                <a:spcPts val="0"/>
              </a:spcAft>
              <a:buClr>
                <a:srgbClr val="81C241"/>
              </a:buClr>
              <a:buSzPts val="2800"/>
              <a:buNone/>
              <a:defRPr sz="2800">
                <a:solidFill>
                  <a:srgbClr val="81C241"/>
                </a:solidFill>
              </a:defRPr>
            </a:lvl4pPr>
            <a:lvl5pPr lvl="4" algn="ctr" rtl="0">
              <a:lnSpc>
                <a:spcPct val="100000"/>
              </a:lnSpc>
              <a:spcBef>
                <a:spcPts val="0"/>
              </a:spcBef>
              <a:spcAft>
                <a:spcPts val="0"/>
              </a:spcAft>
              <a:buClr>
                <a:srgbClr val="81C241"/>
              </a:buClr>
              <a:buSzPts val="2800"/>
              <a:buNone/>
              <a:defRPr sz="2800">
                <a:solidFill>
                  <a:srgbClr val="81C241"/>
                </a:solidFill>
              </a:defRPr>
            </a:lvl5pPr>
            <a:lvl6pPr lvl="5" algn="ctr" rtl="0">
              <a:lnSpc>
                <a:spcPct val="100000"/>
              </a:lnSpc>
              <a:spcBef>
                <a:spcPts val="0"/>
              </a:spcBef>
              <a:spcAft>
                <a:spcPts val="0"/>
              </a:spcAft>
              <a:buClr>
                <a:srgbClr val="81C241"/>
              </a:buClr>
              <a:buSzPts val="2800"/>
              <a:buNone/>
              <a:defRPr sz="2800">
                <a:solidFill>
                  <a:srgbClr val="81C241"/>
                </a:solidFill>
              </a:defRPr>
            </a:lvl6pPr>
            <a:lvl7pPr lvl="6" algn="ctr" rtl="0">
              <a:lnSpc>
                <a:spcPct val="100000"/>
              </a:lnSpc>
              <a:spcBef>
                <a:spcPts val="0"/>
              </a:spcBef>
              <a:spcAft>
                <a:spcPts val="0"/>
              </a:spcAft>
              <a:buClr>
                <a:srgbClr val="81C241"/>
              </a:buClr>
              <a:buSzPts val="2800"/>
              <a:buNone/>
              <a:defRPr sz="2800">
                <a:solidFill>
                  <a:srgbClr val="81C241"/>
                </a:solidFill>
              </a:defRPr>
            </a:lvl7pPr>
            <a:lvl8pPr lvl="7" algn="ctr" rtl="0">
              <a:lnSpc>
                <a:spcPct val="100000"/>
              </a:lnSpc>
              <a:spcBef>
                <a:spcPts val="0"/>
              </a:spcBef>
              <a:spcAft>
                <a:spcPts val="0"/>
              </a:spcAft>
              <a:buClr>
                <a:srgbClr val="81C241"/>
              </a:buClr>
              <a:buSzPts val="2800"/>
              <a:buNone/>
              <a:defRPr sz="2800">
                <a:solidFill>
                  <a:srgbClr val="81C241"/>
                </a:solidFill>
              </a:defRPr>
            </a:lvl8pPr>
            <a:lvl9pPr lvl="8" algn="ctr" rtl="0">
              <a:lnSpc>
                <a:spcPct val="100000"/>
              </a:lnSpc>
              <a:spcBef>
                <a:spcPts val="0"/>
              </a:spcBef>
              <a:spcAft>
                <a:spcPts val="0"/>
              </a:spcAft>
              <a:buClr>
                <a:srgbClr val="81C241"/>
              </a:buClr>
              <a:buSzPts val="2800"/>
              <a:buNone/>
              <a:defRPr sz="2800">
                <a:solidFill>
                  <a:srgbClr val="81C241"/>
                </a:solidFill>
              </a:defRPr>
            </a:lvl9pPr>
          </a:lstStyle>
          <a:p>
            <a:endParaRPr/>
          </a:p>
        </p:txBody>
      </p:sp>
      <p:sp>
        <p:nvSpPr>
          <p:cNvPr id="197" name="Google Shape;197;p16"/>
          <p:cNvSpPr txBox="1">
            <a:spLocks noGrp="1"/>
          </p:cNvSpPr>
          <p:nvPr>
            <p:ph type="subTitle" idx="4"/>
          </p:nvPr>
        </p:nvSpPr>
        <p:spPr>
          <a:xfrm>
            <a:off x="6333987" y="3051825"/>
            <a:ext cx="1569300" cy="5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81C241"/>
              </a:buClr>
              <a:buSzPts val="2800"/>
              <a:buNone/>
              <a:defRPr sz="1600">
                <a:solidFill>
                  <a:schemeClr val="dk1"/>
                </a:solidFill>
                <a:latin typeface="Exo Thin"/>
                <a:ea typeface="Exo Thin"/>
                <a:cs typeface="Exo Thin"/>
                <a:sym typeface="Exo Thin"/>
              </a:defRPr>
            </a:lvl1pPr>
            <a:lvl2pPr lvl="1" algn="ctr" rtl="0">
              <a:lnSpc>
                <a:spcPct val="100000"/>
              </a:lnSpc>
              <a:spcBef>
                <a:spcPts val="0"/>
              </a:spcBef>
              <a:spcAft>
                <a:spcPts val="0"/>
              </a:spcAft>
              <a:buClr>
                <a:srgbClr val="81C241"/>
              </a:buClr>
              <a:buSzPts val="2800"/>
              <a:buNone/>
              <a:defRPr sz="2800">
                <a:solidFill>
                  <a:srgbClr val="81C241"/>
                </a:solidFill>
              </a:defRPr>
            </a:lvl2pPr>
            <a:lvl3pPr lvl="2" algn="ctr" rtl="0">
              <a:lnSpc>
                <a:spcPct val="100000"/>
              </a:lnSpc>
              <a:spcBef>
                <a:spcPts val="0"/>
              </a:spcBef>
              <a:spcAft>
                <a:spcPts val="0"/>
              </a:spcAft>
              <a:buClr>
                <a:srgbClr val="81C241"/>
              </a:buClr>
              <a:buSzPts val="2800"/>
              <a:buNone/>
              <a:defRPr sz="2800">
                <a:solidFill>
                  <a:srgbClr val="81C241"/>
                </a:solidFill>
              </a:defRPr>
            </a:lvl3pPr>
            <a:lvl4pPr lvl="3" algn="ctr" rtl="0">
              <a:lnSpc>
                <a:spcPct val="100000"/>
              </a:lnSpc>
              <a:spcBef>
                <a:spcPts val="0"/>
              </a:spcBef>
              <a:spcAft>
                <a:spcPts val="0"/>
              </a:spcAft>
              <a:buClr>
                <a:srgbClr val="81C241"/>
              </a:buClr>
              <a:buSzPts val="2800"/>
              <a:buNone/>
              <a:defRPr sz="2800">
                <a:solidFill>
                  <a:srgbClr val="81C241"/>
                </a:solidFill>
              </a:defRPr>
            </a:lvl4pPr>
            <a:lvl5pPr lvl="4" algn="ctr" rtl="0">
              <a:lnSpc>
                <a:spcPct val="100000"/>
              </a:lnSpc>
              <a:spcBef>
                <a:spcPts val="0"/>
              </a:spcBef>
              <a:spcAft>
                <a:spcPts val="0"/>
              </a:spcAft>
              <a:buClr>
                <a:srgbClr val="81C241"/>
              </a:buClr>
              <a:buSzPts val="2800"/>
              <a:buNone/>
              <a:defRPr sz="2800">
                <a:solidFill>
                  <a:srgbClr val="81C241"/>
                </a:solidFill>
              </a:defRPr>
            </a:lvl5pPr>
            <a:lvl6pPr lvl="5" algn="ctr" rtl="0">
              <a:lnSpc>
                <a:spcPct val="100000"/>
              </a:lnSpc>
              <a:spcBef>
                <a:spcPts val="0"/>
              </a:spcBef>
              <a:spcAft>
                <a:spcPts val="0"/>
              </a:spcAft>
              <a:buClr>
                <a:srgbClr val="81C241"/>
              </a:buClr>
              <a:buSzPts val="2800"/>
              <a:buNone/>
              <a:defRPr sz="2800">
                <a:solidFill>
                  <a:srgbClr val="81C241"/>
                </a:solidFill>
              </a:defRPr>
            </a:lvl6pPr>
            <a:lvl7pPr lvl="6" algn="ctr" rtl="0">
              <a:lnSpc>
                <a:spcPct val="100000"/>
              </a:lnSpc>
              <a:spcBef>
                <a:spcPts val="0"/>
              </a:spcBef>
              <a:spcAft>
                <a:spcPts val="0"/>
              </a:spcAft>
              <a:buClr>
                <a:srgbClr val="81C241"/>
              </a:buClr>
              <a:buSzPts val="2800"/>
              <a:buNone/>
              <a:defRPr sz="2800">
                <a:solidFill>
                  <a:srgbClr val="81C241"/>
                </a:solidFill>
              </a:defRPr>
            </a:lvl7pPr>
            <a:lvl8pPr lvl="7" algn="ctr" rtl="0">
              <a:lnSpc>
                <a:spcPct val="100000"/>
              </a:lnSpc>
              <a:spcBef>
                <a:spcPts val="0"/>
              </a:spcBef>
              <a:spcAft>
                <a:spcPts val="0"/>
              </a:spcAft>
              <a:buClr>
                <a:srgbClr val="81C241"/>
              </a:buClr>
              <a:buSzPts val="2800"/>
              <a:buNone/>
              <a:defRPr sz="2800">
                <a:solidFill>
                  <a:srgbClr val="81C241"/>
                </a:solidFill>
              </a:defRPr>
            </a:lvl8pPr>
            <a:lvl9pPr lvl="8" algn="ctr" rtl="0">
              <a:lnSpc>
                <a:spcPct val="100000"/>
              </a:lnSpc>
              <a:spcBef>
                <a:spcPts val="0"/>
              </a:spcBef>
              <a:spcAft>
                <a:spcPts val="0"/>
              </a:spcAft>
              <a:buClr>
                <a:srgbClr val="81C241"/>
              </a:buClr>
              <a:buSzPts val="2800"/>
              <a:buNone/>
              <a:defRPr sz="2800">
                <a:solidFill>
                  <a:srgbClr val="81C241"/>
                </a:solidFill>
              </a:defRPr>
            </a:lvl9pPr>
          </a:lstStyle>
          <a:p>
            <a:endParaRPr/>
          </a:p>
        </p:txBody>
      </p:sp>
      <p:sp>
        <p:nvSpPr>
          <p:cNvPr id="198" name="Google Shape;198;p16"/>
          <p:cNvSpPr txBox="1">
            <a:spLocks noGrp="1"/>
          </p:cNvSpPr>
          <p:nvPr>
            <p:ph type="title" idx="5" hasCustomPrompt="1"/>
          </p:nvPr>
        </p:nvSpPr>
        <p:spPr>
          <a:xfrm>
            <a:off x="1260014" y="2220050"/>
            <a:ext cx="7707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457C57"/>
              </a:buClr>
              <a:buSzPts val="1600"/>
              <a:buNone/>
              <a:defRPr sz="3400">
                <a:solidFill>
                  <a:schemeClr val="dk1"/>
                </a:solidFill>
                <a:latin typeface="Exo Thin"/>
                <a:ea typeface="Exo Thin"/>
                <a:cs typeface="Exo Thin"/>
                <a:sym typeface="Exo Thin"/>
              </a:defRPr>
            </a:lvl1pPr>
            <a:lvl2pPr lvl="1" algn="ctr" rtl="0">
              <a:spcBef>
                <a:spcPts val="0"/>
              </a:spcBef>
              <a:spcAft>
                <a:spcPts val="0"/>
              </a:spcAft>
              <a:buClr>
                <a:srgbClr val="457C57"/>
              </a:buClr>
              <a:buSzPts val="1600"/>
              <a:buNone/>
              <a:defRPr sz="1600">
                <a:solidFill>
                  <a:srgbClr val="457C57"/>
                </a:solidFill>
              </a:defRPr>
            </a:lvl2pPr>
            <a:lvl3pPr lvl="2" algn="ctr" rtl="0">
              <a:spcBef>
                <a:spcPts val="0"/>
              </a:spcBef>
              <a:spcAft>
                <a:spcPts val="0"/>
              </a:spcAft>
              <a:buClr>
                <a:srgbClr val="457C57"/>
              </a:buClr>
              <a:buSzPts val="1600"/>
              <a:buNone/>
              <a:defRPr sz="1600">
                <a:solidFill>
                  <a:srgbClr val="457C57"/>
                </a:solidFill>
              </a:defRPr>
            </a:lvl3pPr>
            <a:lvl4pPr lvl="3" algn="ctr" rtl="0">
              <a:spcBef>
                <a:spcPts val="0"/>
              </a:spcBef>
              <a:spcAft>
                <a:spcPts val="0"/>
              </a:spcAft>
              <a:buClr>
                <a:srgbClr val="457C57"/>
              </a:buClr>
              <a:buSzPts val="1600"/>
              <a:buNone/>
              <a:defRPr sz="1600">
                <a:solidFill>
                  <a:srgbClr val="457C57"/>
                </a:solidFill>
              </a:defRPr>
            </a:lvl4pPr>
            <a:lvl5pPr lvl="4" algn="ctr" rtl="0">
              <a:spcBef>
                <a:spcPts val="0"/>
              </a:spcBef>
              <a:spcAft>
                <a:spcPts val="0"/>
              </a:spcAft>
              <a:buClr>
                <a:srgbClr val="457C57"/>
              </a:buClr>
              <a:buSzPts val="1600"/>
              <a:buNone/>
              <a:defRPr sz="1600">
                <a:solidFill>
                  <a:srgbClr val="457C57"/>
                </a:solidFill>
              </a:defRPr>
            </a:lvl5pPr>
            <a:lvl6pPr lvl="5" algn="ctr" rtl="0">
              <a:spcBef>
                <a:spcPts val="0"/>
              </a:spcBef>
              <a:spcAft>
                <a:spcPts val="0"/>
              </a:spcAft>
              <a:buClr>
                <a:srgbClr val="457C57"/>
              </a:buClr>
              <a:buSzPts val="1600"/>
              <a:buNone/>
              <a:defRPr sz="1600">
                <a:solidFill>
                  <a:srgbClr val="457C57"/>
                </a:solidFill>
              </a:defRPr>
            </a:lvl6pPr>
            <a:lvl7pPr lvl="6" algn="ctr" rtl="0">
              <a:spcBef>
                <a:spcPts val="0"/>
              </a:spcBef>
              <a:spcAft>
                <a:spcPts val="0"/>
              </a:spcAft>
              <a:buClr>
                <a:srgbClr val="457C57"/>
              </a:buClr>
              <a:buSzPts val="1600"/>
              <a:buNone/>
              <a:defRPr sz="1600">
                <a:solidFill>
                  <a:srgbClr val="457C57"/>
                </a:solidFill>
              </a:defRPr>
            </a:lvl7pPr>
            <a:lvl8pPr lvl="7" algn="ctr" rtl="0">
              <a:spcBef>
                <a:spcPts val="0"/>
              </a:spcBef>
              <a:spcAft>
                <a:spcPts val="0"/>
              </a:spcAft>
              <a:buClr>
                <a:srgbClr val="457C57"/>
              </a:buClr>
              <a:buSzPts val="1600"/>
              <a:buNone/>
              <a:defRPr sz="1600">
                <a:solidFill>
                  <a:srgbClr val="457C57"/>
                </a:solidFill>
              </a:defRPr>
            </a:lvl8pPr>
            <a:lvl9pPr lvl="8" algn="ctr" rtl="0">
              <a:spcBef>
                <a:spcPts val="0"/>
              </a:spcBef>
              <a:spcAft>
                <a:spcPts val="0"/>
              </a:spcAft>
              <a:buClr>
                <a:srgbClr val="457C57"/>
              </a:buClr>
              <a:buSzPts val="1600"/>
              <a:buNone/>
              <a:defRPr sz="1600">
                <a:solidFill>
                  <a:srgbClr val="457C57"/>
                </a:solidFill>
              </a:defRPr>
            </a:lvl9pPr>
          </a:lstStyle>
          <a:p>
            <a:r>
              <a:t>xx%</a:t>
            </a:r>
          </a:p>
        </p:txBody>
      </p:sp>
      <p:sp>
        <p:nvSpPr>
          <p:cNvPr id="199" name="Google Shape;199;p16"/>
          <p:cNvSpPr txBox="1">
            <a:spLocks noGrp="1"/>
          </p:cNvSpPr>
          <p:nvPr>
            <p:ph type="title" idx="6" hasCustomPrompt="1"/>
          </p:nvPr>
        </p:nvSpPr>
        <p:spPr>
          <a:xfrm>
            <a:off x="4989376" y="2220050"/>
            <a:ext cx="7707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457C57"/>
              </a:buClr>
              <a:buSzPts val="1600"/>
              <a:buNone/>
              <a:defRPr sz="3400">
                <a:solidFill>
                  <a:schemeClr val="dk1"/>
                </a:solidFill>
                <a:latin typeface="Exo Thin"/>
                <a:ea typeface="Exo Thin"/>
                <a:cs typeface="Exo Thin"/>
                <a:sym typeface="Exo Thin"/>
              </a:defRPr>
            </a:lvl1pPr>
            <a:lvl2pPr lvl="1" algn="ctr" rtl="0">
              <a:spcBef>
                <a:spcPts val="0"/>
              </a:spcBef>
              <a:spcAft>
                <a:spcPts val="0"/>
              </a:spcAft>
              <a:buClr>
                <a:srgbClr val="457C57"/>
              </a:buClr>
              <a:buSzPts val="1600"/>
              <a:buNone/>
              <a:defRPr sz="1600">
                <a:solidFill>
                  <a:srgbClr val="457C57"/>
                </a:solidFill>
              </a:defRPr>
            </a:lvl2pPr>
            <a:lvl3pPr lvl="2" algn="ctr" rtl="0">
              <a:spcBef>
                <a:spcPts val="0"/>
              </a:spcBef>
              <a:spcAft>
                <a:spcPts val="0"/>
              </a:spcAft>
              <a:buClr>
                <a:srgbClr val="457C57"/>
              </a:buClr>
              <a:buSzPts val="1600"/>
              <a:buNone/>
              <a:defRPr sz="1600">
                <a:solidFill>
                  <a:srgbClr val="457C57"/>
                </a:solidFill>
              </a:defRPr>
            </a:lvl3pPr>
            <a:lvl4pPr lvl="3" algn="ctr" rtl="0">
              <a:spcBef>
                <a:spcPts val="0"/>
              </a:spcBef>
              <a:spcAft>
                <a:spcPts val="0"/>
              </a:spcAft>
              <a:buClr>
                <a:srgbClr val="457C57"/>
              </a:buClr>
              <a:buSzPts val="1600"/>
              <a:buNone/>
              <a:defRPr sz="1600">
                <a:solidFill>
                  <a:srgbClr val="457C57"/>
                </a:solidFill>
              </a:defRPr>
            </a:lvl4pPr>
            <a:lvl5pPr lvl="4" algn="ctr" rtl="0">
              <a:spcBef>
                <a:spcPts val="0"/>
              </a:spcBef>
              <a:spcAft>
                <a:spcPts val="0"/>
              </a:spcAft>
              <a:buClr>
                <a:srgbClr val="457C57"/>
              </a:buClr>
              <a:buSzPts val="1600"/>
              <a:buNone/>
              <a:defRPr sz="1600">
                <a:solidFill>
                  <a:srgbClr val="457C57"/>
                </a:solidFill>
              </a:defRPr>
            </a:lvl5pPr>
            <a:lvl6pPr lvl="5" algn="ctr" rtl="0">
              <a:spcBef>
                <a:spcPts val="0"/>
              </a:spcBef>
              <a:spcAft>
                <a:spcPts val="0"/>
              </a:spcAft>
              <a:buClr>
                <a:srgbClr val="457C57"/>
              </a:buClr>
              <a:buSzPts val="1600"/>
              <a:buNone/>
              <a:defRPr sz="1600">
                <a:solidFill>
                  <a:srgbClr val="457C57"/>
                </a:solidFill>
              </a:defRPr>
            </a:lvl6pPr>
            <a:lvl7pPr lvl="6" algn="ctr" rtl="0">
              <a:spcBef>
                <a:spcPts val="0"/>
              </a:spcBef>
              <a:spcAft>
                <a:spcPts val="0"/>
              </a:spcAft>
              <a:buClr>
                <a:srgbClr val="457C57"/>
              </a:buClr>
              <a:buSzPts val="1600"/>
              <a:buNone/>
              <a:defRPr sz="1600">
                <a:solidFill>
                  <a:srgbClr val="457C57"/>
                </a:solidFill>
              </a:defRPr>
            </a:lvl7pPr>
            <a:lvl8pPr lvl="7" algn="ctr" rtl="0">
              <a:spcBef>
                <a:spcPts val="0"/>
              </a:spcBef>
              <a:spcAft>
                <a:spcPts val="0"/>
              </a:spcAft>
              <a:buClr>
                <a:srgbClr val="457C57"/>
              </a:buClr>
              <a:buSzPts val="1600"/>
              <a:buNone/>
              <a:defRPr sz="1600">
                <a:solidFill>
                  <a:srgbClr val="457C57"/>
                </a:solidFill>
              </a:defRPr>
            </a:lvl8pPr>
            <a:lvl9pPr lvl="8" algn="ctr" rtl="0">
              <a:spcBef>
                <a:spcPts val="0"/>
              </a:spcBef>
              <a:spcAft>
                <a:spcPts val="0"/>
              </a:spcAft>
              <a:buClr>
                <a:srgbClr val="457C57"/>
              </a:buClr>
              <a:buSzPts val="1600"/>
              <a:buNone/>
              <a:defRPr sz="1600">
                <a:solidFill>
                  <a:srgbClr val="457C57"/>
                </a:solidFill>
              </a:defRPr>
            </a:lvl9pPr>
          </a:lstStyle>
          <a:p>
            <a:r>
              <a:t>xx%</a:t>
            </a:r>
          </a:p>
        </p:txBody>
      </p:sp>
      <p:sp>
        <p:nvSpPr>
          <p:cNvPr id="200" name="Google Shape;200;p16"/>
          <p:cNvSpPr txBox="1">
            <a:spLocks noGrp="1"/>
          </p:cNvSpPr>
          <p:nvPr>
            <p:ph type="title" idx="7" hasCustomPrompt="1"/>
          </p:nvPr>
        </p:nvSpPr>
        <p:spPr>
          <a:xfrm>
            <a:off x="3151283" y="2220038"/>
            <a:ext cx="7707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457C57"/>
              </a:buClr>
              <a:buSzPts val="1600"/>
              <a:buNone/>
              <a:defRPr sz="3400">
                <a:solidFill>
                  <a:schemeClr val="dk1"/>
                </a:solidFill>
                <a:latin typeface="Exo Thin"/>
                <a:ea typeface="Exo Thin"/>
                <a:cs typeface="Exo Thin"/>
                <a:sym typeface="Exo Thin"/>
              </a:defRPr>
            </a:lvl1pPr>
            <a:lvl2pPr lvl="1" algn="ctr" rtl="0">
              <a:spcBef>
                <a:spcPts val="0"/>
              </a:spcBef>
              <a:spcAft>
                <a:spcPts val="0"/>
              </a:spcAft>
              <a:buClr>
                <a:srgbClr val="457C57"/>
              </a:buClr>
              <a:buSzPts val="1600"/>
              <a:buNone/>
              <a:defRPr sz="1600">
                <a:solidFill>
                  <a:srgbClr val="457C57"/>
                </a:solidFill>
              </a:defRPr>
            </a:lvl2pPr>
            <a:lvl3pPr lvl="2" algn="ctr" rtl="0">
              <a:spcBef>
                <a:spcPts val="0"/>
              </a:spcBef>
              <a:spcAft>
                <a:spcPts val="0"/>
              </a:spcAft>
              <a:buClr>
                <a:srgbClr val="457C57"/>
              </a:buClr>
              <a:buSzPts val="1600"/>
              <a:buNone/>
              <a:defRPr sz="1600">
                <a:solidFill>
                  <a:srgbClr val="457C57"/>
                </a:solidFill>
              </a:defRPr>
            </a:lvl3pPr>
            <a:lvl4pPr lvl="3" algn="ctr" rtl="0">
              <a:spcBef>
                <a:spcPts val="0"/>
              </a:spcBef>
              <a:spcAft>
                <a:spcPts val="0"/>
              </a:spcAft>
              <a:buClr>
                <a:srgbClr val="457C57"/>
              </a:buClr>
              <a:buSzPts val="1600"/>
              <a:buNone/>
              <a:defRPr sz="1600">
                <a:solidFill>
                  <a:srgbClr val="457C57"/>
                </a:solidFill>
              </a:defRPr>
            </a:lvl4pPr>
            <a:lvl5pPr lvl="4" algn="ctr" rtl="0">
              <a:spcBef>
                <a:spcPts val="0"/>
              </a:spcBef>
              <a:spcAft>
                <a:spcPts val="0"/>
              </a:spcAft>
              <a:buClr>
                <a:srgbClr val="457C57"/>
              </a:buClr>
              <a:buSzPts val="1600"/>
              <a:buNone/>
              <a:defRPr sz="1600">
                <a:solidFill>
                  <a:srgbClr val="457C57"/>
                </a:solidFill>
              </a:defRPr>
            </a:lvl5pPr>
            <a:lvl6pPr lvl="5" algn="ctr" rtl="0">
              <a:spcBef>
                <a:spcPts val="0"/>
              </a:spcBef>
              <a:spcAft>
                <a:spcPts val="0"/>
              </a:spcAft>
              <a:buClr>
                <a:srgbClr val="457C57"/>
              </a:buClr>
              <a:buSzPts val="1600"/>
              <a:buNone/>
              <a:defRPr sz="1600">
                <a:solidFill>
                  <a:srgbClr val="457C57"/>
                </a:solidFill>
              </a:defRPr>
            </a:lvl6pPr>
            <a:lvl7pPr lvl="6" algn="ctr" rtl="0">
              <a:spcBef>
                <a:spcPts val="0"/>
              </a:spcBef>
              <a:spcAft>
                <a:spcPts val="0"/>
              </a:spcAft>
              <a:buClr>
                <a:srgbClr val="457C57"/>
              </a:buClr>
              <a:buSzPts val="1600"/>
              <a:buNone/>
              <a:defRPr sz="1600">
                <a:solidFill>
                  <a:srgbClr val="457C57"/>
                </a:solidFill>
              </a:defRPr>
            </a:lvl7pPr>
            <a:lvl8pPr lvl="7" algn="ctr" rtl="0">
              <a:spcBef>
                <a:spcPts val="0"/>
              </a:spcBef>
              <a:spcAft>
                <a:spcPts val="0"/>
              </a:spcAft>
              <a:buClr>
                <a:srgbClr val="457C57"/>
              </a:buClr>
              <a:buSzPts val="1600"/>
              <a:buNone/>
              <a:defRPr sz="1600">
                <a:solidFill>
                  <a:srgbClr val="457C57"/>
                </a:solidFill>
              </a:defRPr>
            </a:lvl8pPr>
            <a:lvl9pPr lvl="8" algn="ctr" rtl="0">
              <a:spcBef>
                <a:spcPts val="0"/>
              </a:spcBef>
              <a:spcAft>
                <a:spcPts val="0"/>
              </a:spcAft>
              <a:buClr>
                <a:srgbClr val="457C57"/>
              </a:buClr>
              <a:buSzPts val="1600"/>
              <a:buNone/>
              <a:defRPr sz="1600">
                <a:solidFill>
                  <a:srgbClr val="457C57"/>
                </a:solidFill>
              </a:defRPr>
            </a:lvl9pPr>
          </a:lstStyle>
          <a:p>
            <a:r>
              <a:t>xx%</a:t>
            </a:r>
          </a:p>
        </p:txBody>
      </p:sp>
      <p:sp>
        <p:nvSpPr>
          <p:cNvPr id="201" name="Google Shape;201;p16"/>
          <p:cNvSpPr txBox="1">
            <a:spLocks noGrp="1"/>
          </p:cNvSpPr>
          <p:nvPr>
            <p:ph type="title" idx="8" hasCustomPrompt="1"/>
          </p:nvPr>
        </p:nvSpPr>
        <p:spPr>
          <a:xfrm>
            <a:off x="6855675" y="2220063"/>
            <a:ext cx="7707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457C57"/>
              </a:buClr>
              <a:buSzPts val="1600"/>
              <a:buNone/>
              <a:defRPr sz="3400">
                <a:solidFill>
                  <a:schemeClr val="dk1"/>
                </a:solidFill>
                <a:latin typeface="Exo Thin"/>
                <a:ea typeface="Exo Thin"/>
                <a:cs typeface="Exo Thin"/>
                <a:sym typeface="Exo Thin"/>
              </a:defRPr>
            </a:lvl1pPr>
            <a:lvl2pPr lvl="1" algn="ctr" rtl="0">
              <a:spcBef>
                <a:spcPts val="0"/>
              </a:spcBef>
              <a:spcAft>
                <a:spcPts val="0"/>
              </a:spcAft>
              <a:buClr>
                <a:srgbClr val="457C57"/>
              </a:buClr>
              <a:buSzPts val="1600"/>
              <a:buNone/>
              <a:defRPr sz="1600">
                <a:solidFill>
                  <a:srgbClr val="457C57"/>
                </a:solidFill>
              </a:defRPr>
            </a:lvl2pPr>
            <a:lvl3pPr lvl="2" algn="ctr" rtl="0">
              <a:spcBef>
                <a:spcPts val="0"/>
              </a:spcBef>
              <a:spcAft>
                <a:spcPts val="0"/>
              </a:spcAft>
              <a:buClr>
                <a:srgbClr val="457C57"/>
              </a:buClr>
              <a:buSzPts val="1600"/>
              <a:buNone/>
              <a:defRPr sz="1600">
                <a:solidFill>
                  <a:srgbClr val="457C57"/>
                </a:solidFill>
              </a:defRPr>
            </a:lvl3pPr>
            <a:lvl4pPr lvl="3" algn="ctr" rtl="0">
              <a:spcBef>
                <a:spcPts val="0"/>
              </a:spcBef>
              <a:spcAft>
                <a:spcPts val="0"/>
              </a:spcAft>
              <a:buClr>
                <a:srgbClr val="457C57"/>
              </a:buClr>
              <a:buSzPts val="1600"/>
              <a:buNone/>
              <a:defRPr sz="1600">
                <a:solidFill>
                  <a:srgbClr val="457C57"/>
                </a:solidFill>
              </a:defRPr>
            </a:lvl4pPr>
            <a:lvl5pPr lvl="4" algn="ctr" rtl="0">
              <a:spcBef>
                <a:spcPts val="0"/>
              </a:spcBef>
              <a:spcAft>
                <a:spcPts val="0"/>
              </a:spcAft>
              <a:buClr>
                <a:srgbClr val="457C57"/>
              </a:buClr>
              <a:buSzPts val="1600"/>
              <a:buNone/>
              <a:defRPr sz="1600">
                <a:solidFill>
                  <a:srgbClr val="457C57"/>
                </a:solidFill>
              </a:defRPr>
            </a:lvl5pPr>
            <a:lvl6pPr lvl="5" algn="ctr" rtl="0">
              <a:spcBef>
                <a:spcPts val="0"/>
              </a:spcBef>
              <a:spcAft>
                <a:spcPts val="0"/>
              </a:spcAft>
              <a:buClr>
                <a:srgbClr val="457C57"/>
              </a:buClr>
              <a:buSzPts val="1600"/>
              <a:buNone/>
              <a:defRPr sz="1600">
                <a:solidFill>
                  <a:srgbClr val="457C57"/>
                </a:solidFill>
              </a:defRPr>
            </a:lvl6pPr>
            <a:lvl7pPr lvl="6" algn="ctr" rtl="0">
              <a:spcBef>
                <a:spcPts val="0"/>
              </a:spcBef>
              <a:spcAft>
                <a:spcPts val="0"/>
              </a:spcAft>
              <a:buClr>
                <a:srgbClr val="457C57"/>
              </a:buClr>
              <a:buSzPts val="1600"/>
              <a:buNone/>
              <a:defRPr sz="1600">
                <a:solidFill>
                  <a:srgbClr val="457C57"/>
                </a:solidFill>
              </a:defRPr>
            </a:lvl7pPr>
            <a:lvl8pPr lvl="7" algn="ctr" rtl="0">
              <a:spcBef>
                <a:spcPts val="0"/>
              </a:spcBef>
              <a:spcAft>
                <a:spcPts val="0"/>
              </a:spcAft>
              <a:buClr>
                <a:srgbClr val="457C57"/>
              </a:buClr>
              <a:buSzPts val="1600"/>
              <a:buNone/>
              <a:defRPr sz="1600">
                <a:solidFill>
                  <a:srgbClr val="457C57"/>
                </a:solidFill>
              </a:defRPr>
            </a:lvl8pPr>
            <a:lvl9pPr lvl="8" algn="ctr" rtl="0">
              <a:spcBef>
                <a:spcPts val="0"/>
              </a:spcBef>
              <a:spcAft>
                <a:spcPts val="0"/>
              </a:spcAft>
              <a:buClr>
                <a:srgbClr val="457C57"/>
              </a:buClr>
              <a:buSzPts val="1600"/>
              <a:buNone/>
              <a:defRPr sz="1600">
                <a:solidFill>
                  <a:srgbClr val="457C57"/>
                </a:solidFill>
              </a:defRPr>
            </a:lvl9pPr>
          </a:lstStyle>
          <a:p>
            <a:r>
              <a:t>xx%</a:t>
            </a:r>
          </a:p>
        </p:txBody>
      </p:sp>
      <p:grpSp>
        <p:nvGrpSpPr>
          <p:cNvPr id="202" name="Google Shape;202;p16"/>
          <p:cNvGrpSpPr/>
          <p:nvPr/>
        </p:nvGrpSpPr>
        <p:grpSpPr>
          <a:xfrm>
            <a:off x="-39118" y="4603512"/>
            <a:ext cx="2128963" cy="1450665"/>
            <a:chOff x="-39118" y="4603512"/>
            <a:chExt cx="2128963" cy="1450665"/>
          </a:xfrm>
        </p:grpSpPr>
        <p:sp>
          <p:nvSpPr>
            <p:cNvPr id="203" name="Google Shape;203;p16"/>
            <p:cNvSpPr/>
            <p:nvPr/>
          </p:nvSpPr>
          <p:spPr>
            <a:xfrm>
              <a:off x="-39118" y="4633701"/>
              <a:ext cx="1420476" cy="1420476"/>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6"/>
            <p:cNvSpPr/>
            <p:nvPr/>
          </p:nvSpPr>
          <p:spPr>
            <a:xfrm>
              <a:off x="1022554" y="5666254"/>
              <a:ext cx="6768" cy="4542"/>
            </a:xfrm>
            <a:custGeom>
              <a:avLst/>
              <a:gdLst/>
              <a:ahLst/>
              <a:cxnLst/>
              <a:rect l="l" t="t" r="r" b="b"/>
              <a:pathLst>
                <a:path w="76" h="51" extrusionOk="0">
                  <a:moveTo>
                    <a:pt x="0" y="1"/>
                  </a:moveTo>
                  <a:lnTo>
                    <a:pt x="0" y="51"/>
                  </a:lnTo>
                  <a:lnTo>
                    <a:pt x="76" y="51"/>
                  </a:lnTo>
                  <a:lnTo>
                    <a:pt x="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6"/>
            <p:cNvSpPr/>
            <p:nvPr/>
          </p:nvSpPr>
          <p:spPr>
            <a:xfrm>
              <a:off x="1022554" y="5579072"/>
              <a:ext cx="142039" cy="91724"/>
            </a:xfrm>
            <a:custGeom>
              <a:avLst/>
              <a:gdLst/>
              <a:ahLst/>
              <a:cxnLst/>
              <a:rect l="l" t="t" r="r" b="b"/>
              <a:pathLst>
                <a:path w="1595" h="1030" extrusionOk="0">
                  <a:moveTo>
                    <a:pt x="0" y="1"/>
                  </a:moveTo>
                  <a:lnTo>
                    <a:pt x="0" y="390"/>
                  </a:lnTo>
                  <a:lnTo>
                    <a:pt x="992" y="1030"/>
                  </a:lnTo>
                  <a:lnTo>
                    <a:pt x="1594" y="1030"/>
                  </a:lnTo>
                  <a:lnTo>
                    <a:pt x="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6"/>
            <p:cNvSpPr/>
            <p:nvPr/>
          </p:nvSpPr>
          <p:spPr>
            <a:xfrm>
              <a:off x="1022554" y="5491980"/>
              <a:ext cx="277220" cy="178817"/>
            </a:xfrm>
            <a:custGeom>
              <a:avLst/>
              <a:gdLst/>
              <a:ahLst/>
              <a:cxnLst/>
              <a:rect l="l" t="t" r="r" b="b"/>
              <a:pathLst>
                <a:path w="3113" h="2008" extrusionOk="0">
                  <a:moveTo>
                    <a:pt x="0" y="0"/>
                  </a:moveTo>
                  <a:lnTo>
                    <a:pt x="0" y="389"/>
                  </a:lnTo>
                  <a:lnTo>
                    <a:pt x="2523" y="2008"/>
                  </a:lnTo>
                  <a:lnTo>
                    <a:pt x="3112" y="2008"/>
                  </a:lnTo>
                  <a:lnTo>
                    <a:pt x="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6"/>
            <p:cNvSpPr/>
            <p:nvPr/>
          </p:nvSpPr>
          <p:spPr>
            <a:xfrm>
              <a:off x="1022554" y="5405867"/>
              <a:ext cx="412402" cy="264931"/>
            </a:xfrm>
            <a:custGeom>
              <a:avLst/>
              <a:gdLst/>
              <a:ahLst/>
              <a:cxnLst/>
              <a:rect l="l" t="t" r="r" b="b"/>
              <a:pathLst>
                <a:path w="4631" h="2975" extrusionOk="0">
                  <a:moveTo>
                    <a:pt x="0" y="1"/>
                  </a:moveTo>
                  <a:lnTo>
                    <a:pt x="0" y="377"/>
                  </a:lnTo>
                  <a:lnTo>
                    <a:pt x="4041" y="2975"/>
                  </a:lnTo>
                  <a:lnTo>
                    <a:pt x="4631" y="2975"/>
                  </a:lnTo>
                  <a:lnTo>
                    <a:pt x="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6"/>
            <p:cNvSpPr/>
            <p:nvPr/>
          </p:nvSpPr>
          <p:spPr>
            <a:xfrm>
              <a:off x="1022554" y="5318774"/>
              <a:ext cx="539836" cy="350956"/>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6"/>
            <p:cNvSpPr/>
            <p:nvPr/>
          </p:nvSpPr>
          <p:spPr>
            <a:xfrm>
              <a:off x="1022554" y="5231593"/>
              <a:ext cx="640377" cy="421396"/>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6"/>
            <p:cNvSpPr/>
            <p:nvPr/>
          </p:nvSpPr>
          <p:spPr>
            <a:xfrm>
              <a:off x="1023623" y="5146638"/>
              <a:ext cx="723106" cy="477232"/>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6"/>
            <p:cNvSpPr/>
            <p:nvPr/>
          </p:nvSpPr>
          <p:spPr>
            <a:xfrm>
              <a:off x="1032617" y="5068451"/>
              <a:ext cx="785710" cy="517484"/>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6"/>
            <p:cNvSpPr/>
            <p:nvPr/>
          </p:nvSpPr>
          <p:spPr>
            <a:xfrm>
              <a:off x="1051585" y="4995785"/>
              <a:ext cx="829257" cy="545447"/>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6"/>
            <p:cNvSpPr/>
            <p:nvPr/>
          </p:nvSpPr>
          <p:spPr>
            <a:xfrm>
              <a:off x="1079547" y="4928729"/>
              <a:ext cx="853835" cy="562188"/>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6"/>
            <p:cNvSpPr/>
            <p:nvPr/>
          </p:nvSpPr>
          <p:spPr>
            <a:xfrm>
              <a:off x="1114188" y="4866125"/>
              <a:ext cx="865056" cy="568956"/>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6"/>
            <p:cNvSpPr/>
            <p:nvPr/>
          </p:nvSpPr>
          <p:spPr>
            <a:xfrm>
              <a:off x="1156666" y="4808064"/>
              <a:ext cx="861672" cy="566641"/>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6"/>
            <p:cNvSpPr/>
            <p:nvPr/>
          </p:nvSpPr>
          <p:spPr>
            <a:xfrm>
              <a:off x="1206891" y="4755523"/>
              <a:ext cx="841635" cy="553283"/>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6"/>
            <p:cNvSpPr/>
            <p:nvPr/>
          </p:nvSpPr>
          <p:spPr>
            <a:xfrm>
              <a:off x="1263884" y="4707436"/>
              <a:ext cx="808062" cy="53208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6"/>
            <p:cNvSpPr/>
            <p:nvPr/>
          </p:nvSpPr>
          <p:spPr>
            <a:xfrm>
              <a:off x="1330940" y="4667273"/>
              <a:ext cx="754453" cy="496201"/>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6"/>
            <p:cNvSpPr/>
            <p:nvPr/>
          </p:nvSpPr>
          <p:spPr>
            <a:xfrm>
              <a:off x="1409216" y="4632632"/>
              <a:ext cx="680628" cy="449270"/>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6"/>
            <p:cNvSpPr/>
            <p:nvPr/>
          </p:nvSpPr>
          <p:spPr>
            <a:xfrm>
              <a:off x="1500850" y="4610280"/>
              <a:ext cx="588993" cy="384440"/>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6"/>
            <p:cNvSpPr/>
            <p:nvPr/>
          </p:nvSpPr>
          <p:spPr>
            <a:xfrm>
              <a:off x="1615905" y="4603512"/>
              <a:ext cx="473937" cy="305183"/>
            </a:xfrm>
            <a:custGeom>
              <a:avLst/>
              <a:gdLst/>
              <a:ahLst/>
              <a:cxnLst/>
              <a:rect l="l" t="t" r="r" b="b"/>
              <a:pathLst>
                <a:path w="5322" h="3427" extrusionOk="0">
                  <a:moveTo>
                    <a:pt x="1" y="1"/>
                  </a:moveTo>
                  <a:lnTo>
                    <a:pt x="5321" y="3427"/>
                  </a:lnTo>
                  <a:lnTo>
                    <a:pt x="5321" y="3038"/>
                  </a:lnTo>
                  <a:lnTo>
                    <a:pt x="591"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6"/>
            <p:cNvSpPr/>
            <p:nvPr/>
          </p:nvSpPr>
          <p:spPr>
            <a:xfrm>
              <a:off x="1750016" y="4603512"/>
              <a:ext cx="339824" cy="218001"/>
            </a:xfrm>
            <a:custGeom>
              <a:avLst/>
              <a:gdLst/>
              <a:ahLst/>
              <a:cxnLst/>
              <a:rect l="l" t="t" r="r" b="b"/>
              <a:pathLst>
                <a:path w="3816" h="2448" extrusionOk="0">
                  <a:moveTo>
                    <a:pt x="1" y="1"/>
                  </a:moveTo>
                  <a:lnTo>
                    <a:pt x="3815" y="2448"/>
                  </a:lnTo>
                  <a:lnTo>
                    <a:pt x="3815" y="2059"/>
                  </a:lnTo>
                  <a:lnTo>
                    <a:pt x="603"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6"/>
            <p:cNvSpPr/>
            <p:nvPr/>
          </p:nvSpPr>
          <p:spPr>
            <a:xfrm>
              <a:off x="1885286" y="4603512"/>
              <a:ext cx="204554" cy="130907"/>
            </a:xfrm>
            <a:custGeom>
              <a:avLst/>
              <a:gdLst/>
              <a:ahLst/>
              <a:cxnLst/>
              <a:rect l="l" t="t" r="r" b="b"/>
              <a:pathLst>
                <a:path w="2297" h="1470" extrusionOk="0">
                  <a:moveTo>
                    <a:pt x="0" y="1"/>
                  </a:moveTo>
                  <a:lnTo>
                    <a:pt x="2296" y="1469"/>
                  </a:lnTo>
                  <a:lnTo>
                    <a:pt x="2296" y="1093"/>
                  </a:lnTo>
                  <a:lnTo>
                    <a:pt x="602"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6"/>
            <p:cNvSpPr/>
            <p:nvPr/>
          </p:nvSpPr>
          <p:spPr>
            <a:xfrm>
              <a:off x="2021624" y="4603512"/>
              <a:ext cx="68214" cy="43725"/>
            </a:xfrm>
            <a:custGeom>
              <a:avLst/>
              <a:gdLst/>
              <a:ahLst/>
              <a:cxnLst/>
              <a:rect l="l" t="t" r="r" b="b"/>
              <a:pathLst>
                <a:path w="766" h="491" extrusionOk="0">
                  <a:moveTo>
                    <a:pt x="0" y="1"/>
                  </a:moveTo>
                  <a:lnTo>
                    <a:pt x="765" y="490"/>
                  </a:lnTo>
                  <a:lnTo>
                    <a:pt x="765" y="114"/>
                  </a:lnTo>
                  <a:lnTo>
                    <a:pt x="59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16"/>
          <p:cNvGrpSpPr/>
          <p:nvPr/>
        </p:nvGrpSpPr>
        <p:grpSpPr>
          <a:xfrm>
            <a:off x="7180332" y="-1497055"/>
            <a:ext cx="2487331" cy="2037063"/>
            <a:chOff x="7180332" y="-1497055"/>
            <a:chExt cx="2487331" cy="2037063"/>
          </a:xfrm>
        </p:grpSpPr>
        <p:sp>
          <p:nvSpPr>
            <p:cNvPr id="226" name="Google Shape;226;p16"/>
            <p:cNvSpPr/>
            <p:nvPr/>
          </p:nvSpPr>
          <p:spPr>
            <a:xfrm rot="10800000" flipH="1">
              <a:off x="7630746" y="-1497055"/>
              <a:ext cx="2036917" cy="2037063"/>
            </a:xfrm>
            <a:custGeom>
              <a:avLst/>
              <a:gdLst/>
              <a:ahLst/>
              <a:cxnLst/>
              <a:rect l="l" t="t" r="r" b="b"/>
              <a:pathLst>
                <a:path w="23429" h="23430" extrusionOk="0">
                  <a:moveTo>
                    <a:pt x="17882" y="1"/>
                  </a:moveTo>
                  <a:cubicBezTo>
                    <a:pt x="8006" y="1"/>
                    <a:pt x="0" y="8007"/>
                    <a:pt x="0" y="17883"/>
                  </a:cubicBezTo>
                  <a:lnTo>
                    <a:pt x="0" y="23429"/>
                  </a:lnTo>
                  <a:lnTo>
                    <a:pt x="5547" y="23429"/>
                  </a:lnTo>
                  <a:cubicBezTo>
                    <a:pt x="15423" y="23429"/>
                    <a:pt x="23429" y="15423"/>
                    <a:pt x="23429" y="5547"/>
                  </a:cubicBezTo>
                  <a:lnTo>
                    <a:pt x="23429"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6"/>
            <p:cNvSpPr/>
            <p:nvPr/>
          </p:nvSpPr>
          <p:spPr>
            <a:xfrm rot="10800000" flipH="1">
              <a:off x="7180332" y="-264468"/>
              <a:ext cx="182290" cy="459422"/>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6"/>
            <p:cNvSpPr/>
            <p:nvPr/>
          </p:nvSpPr>
          <p:spPr>
            <a:xfrm rot="10800000" flipH="1">
              <a:off x="7180332" y="-324758"/>
              <a:ext cx="272768" cy="686239"/>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6"/>
            <p:cNvSpPr/>
            <p:nvPr/>
          </p:nvSpPr>
          <p:spPr>
            <a:xfrm rot="10800000" flipH="1">
              <a:off x="7180332" y="-358333"/>
              <a:ext cx="352114" cy="872893"/>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6"/>
            <p:cNvSpPr/>
            <p:nvPr/>
          </p:nvSpPr>
          <p:spPr>
            <a:xfrm rot="10800000" flipH="1">
              <a:off x="7225036" y="-376143"/>
              <a:ext cx="380076" cy="890703"/>
            </a:xfrm>
            <a:custGeom>
              <a:avLst/>
              <a:gdLst/>
              <a:ahLst/>
              <a:cxnLst/>
              <a:rect l="l" t="t" r="r" b="b"/>
              <a:pathLst>
                <a:path w="4268" h="10002" extrusionOk="0">
                  <a:moveTo>
                    <a:pt x="1" y="1"/>
                  </a:moveTo>
                  <a:lnTo>
                    <a:pt x="3954" y="9939"/>
                  </a:lnTo>
                  <a:cubicBezTo>
                    <a:pt x="4067" y="9964"/>
                    <a:pt x="4167" y="9989"/>
                    <a:pt x="4267" y="10002"/>
                  </a:cubicBezTo>
                  <a:lnTo>
                    <a:pt x="302"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6"/>
            <p:cNvSpPr/>
            <p:nvPr/>
          </p:nvSpPr>
          <p:spPr>
            <a:xfrm rot="10800000" flipH="1">
              <a:off x="7292091" y="-382911"/>
              <a:ext cx="382302" cy="897471"/>
            </a:xfrm>
            <a:custGeom>
              <a:avLst/>
              <a:gdLst/>
              <a:ahLst/>
              <a:cxnLst/>
              <a:rect l="l" t="t" r="r" b="b"/>
              <a:pathLst>
                <a:path w="4293" h="10078" extrusionOk="0">
                  <a:moveTo>
                    <a:pt x="1" y="1"/>
                  </a:moveTo>
                  <a:lnTo>
                    <a:pt x="3991" y="10065"/>
                  </a:lnTo>
                  <a:cubicBezTo>
                    <a:pt x="4092" y="10077"/>
                    <a:pt x="4192" y="10077"/>
                    <a:pt x="4293" y="10077"/>
                  </a:cubicBezTo>
                  <a:lnTo>
                    <a:pt x="289"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6"/>
            <p:cNvSpPr/>
            <p:nvPr/>
          </p:nvSpPr>
          <p:spPr>
            <a:xfrm rot="10800000" flipH="1">
              <a:off x="7358079" y="-383980"/>
              <a:ext cx="383371" cy="898540"/>
            </a:xfrm>
            <a:custGeom>
              <a:avLst/>
              <a:gdLst/>
              <a:ahLst/>
              <a:cxnLst/>
              <a:rect l="l" t="t" r="r" b="b"/>
              <a:pathLst>
                <a:path w="4305" h="10090" extrusionOk="0">
                  <a:moveTo>
                    <a:pt x="0" y="1"/>
                  </a:moveTo>
                  <a:lnTo>
                    <a:pt x="4003" y="10090"/>
                  </a:lnTo>
                  <a:lnTo>
                    <a:pt x="4304" y="10090"/>
                  </a:lnTo>
                  <a:lnTo>
                    <a:pt x="289"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6"/>
            <p:cNvSpPr/>
            <p:nvPr/>
          </p:nvSpPr>
          <p:spPr>
            <a:xfrm rot="10800000" flipH="1">
              <a:off x="7423977" y="-383980"/>
              <a:ext cx="383371" cy="898540"/>
            </a:xfrm>
            <a:custGeom>
              <a:avLst/>
              <a:gdLst/>
              <a:ahLst/>
              <a:cxnLst/>
              <a:rect l="l" t="t" r="r" b="b"/>
              <a:pathLst>
                <a:path w="4305" h="10090" extrusionOk="0">
                  <a:moveTo>
                    <a:pt x="1" y="1"/>
                  </a:moveTo>
                  <a:lnTo>
                    <a:pt x="4016" y="10090"/>
                  </a:lnTo>
                  <a:lnTo>
                    <a:pt x="4305" y="10090"/>
                  </a:lnTo>
                  <a:lnTo>
                    <a:pt x="289"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6"/>
            <p:cNvSpPr/>
            <p:nvPr/>
          </p:nvSpPr>
          <p:spPr>
            <a:xfrm rot="10800000" flipH="1">
              <a:off x="7489875" y="-383980"/>
              <a:ext cx="383460" cy="898540"/>
            </a:xfrm>
            <a:custGeom>
              <a:avLst/>
              <a:gdLst/>
              <a:ahLst/>
              <a:cxnLst/>
              <a:rect l="l" t="t" r="r" b="b"/>
              <a:pathLst>
                <a:path w="4306" h="10090" extrusionOk="0">
                  <a:moveTo>
                    <a:pt x="1" y="1"/>
                  </a:moveTo>
                  <a:lnTo>
                    <a:pt x="4017" y="10090"/>
                  </a:lnTo>
                  <a:lnTo>
                    <a:pt x="4305" y="10090"/>
                  </a:lnTo>
                  <a:lnTo>
                    <a:pt x="302"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6"/>
            <p:cNvSpPr/>
            <p:nvPr/>
          </p:nvSpPr>
          <p:spPr>
            <a:xfrm rot="10800000" flipH="1">
              <a:off x="7556931" y="-383980"/>
              <a:ext cx="382302" cy="898540"/>
            </a:xfrm>
            <a:custGeom>
              <a:avLst/>
              <a:gdLst/>
              <a:ahLst/>
              <a:cxnLst/>
              <a:rect l="l" t="t" r="r" b="b"/>
              <a:pathLst>
                <a:path w="4293" h="10090" extrusionOk="0">
                  <a:moveTo>
                    <a:pt x="1" y="1"/>
                  </a:moveTo>
                  <a:lnTo>
                    <a:pt x="4004" y="10090"/>
                  </a:lnTo>
                  <a:lnTo>
                    <a:pt x="4293" y="10090"/>
                  </a:lnTo>
                  <a:lnTo>
                    <a:pt x="289" y="13"/>
                  </a:lnTo>
                  <a:cubicBezTo>
                    <a:pt x="227" y="13"/>
                    <a:pt x="177" y="1"/>
                    <a:pt x="114" y="1"/>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6"/>
            <p:cNvSpPr/>
            <p:nvPr/>
          </p:nvSpPr>
          <p:spPr>
            <a:xfrm rot="10800000" flipH="1">
              <a:off x="7623987" y="-383980"/>
              <a:ext cx="382302" cy="895156"/>
            </a:xfrm>
            <a:custGeom>
              <a:avLst/>
              <a:gdLst/>
              <a:ahLst/>
              <a:cxnLst/>
              <a:rect l="l" t="t" r="r" b="b"/>
              <a:pathLst>
                <a:path w="4293" h="10052" extrusionOk="0">
                  <a:moveTo>
                    <a:pt x="1" y="0"/>
                  </a:moveTo>
                  <a:lnTo>
                    <a:pt x="3991" y="10052"/>
                  </a:lnTo>
                  <a:lnTo>
                    <a:pt x="4293" y="10052"/>
                  </a:lnTo>
                  <a:lnTo>
                    <a:pt x="315" y="50"/>
                  </a:lnTo>
                  <a:cubicBezTo>
                    <a:pt x="214" y="25"/>
                    <a:pt x="101" y="13"/>
                    <a:pt x="1" y="0"/>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6"/>
            <p:cNvSpPr/>
            <p:nvPr/>
          </p:nvSpPr>
          <p:spPr>
            <a:xfrm rot="10800000" flipH="1">
              <a:off x="7695495" y="-383979"/>
              <a:ext cx="376692" cy="881798"/>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6"/>
            <p:cNvSpPr/>
            <p:nvPr/>
          </p:nvSpPr>
          <p:spPr>
            <a:xfrm rot="10800000" flipH="1">
              <a:off x="7772614" y="-296797"/>
              <a:ext cx="305183" cy="767811"/>
            </a:xfrm>
            <a:custGeom>
              <a:avLst/>
              <a:gdLst/>
              <a:ahLst/>
              <a:cxnLst/>
              <a:rect l="l" t="t" r="r" b="b"/>
              <a:pathLst>
                <a:path w="3427" h="8622" extrusionOk="0">
                  <a:moveTo>
                    <a:pt x="1" y="1"/>
                  </a:moveTo>
                  <a:lnTo>
                    <a:pt x="3427" y="8622"/>
                  </a:lnTo>
                  <a:lnTo>
                    <a:pt x="3427" y="7882"/>
                  </a:lnTo>
                  <a:lnTo>
                    <a:pt x="365" y="177"/>
                  </a:lnTo>
                  <a:cubicBezTo>
                    <a:pt x="239" y="114"/>
                    <a:pt x="126" y="51"/>
                    <a:pt x="1" y="1"/>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6"/>
            <p:cNvSpPr/>
            <p:nvPr/>
          </p:nvSpPr>
          <p:spPr>
            <a:xfrm rot="10800000" flipH="1">
              <a:off x="7857569" y="-130357"/>
              <a:ext cx="220227" cy="553283"/>
            </a:xfrm>
            <a:custGeom>
              <a:avLst/>
              <a:gdLst/>
              <a:ahLst/>
              <a:cxnLst/>
              <a:rect l="l" t="t" r="r" b="b"/>
              <a:pathLst>
                <a:path w="2473" h="6213" extrusionOk="0">
                  <a:moveTo>
                    <a:pt x="1" y="1"/>
                  </a:moveTo>
                  <a:lnTo>
                    <a:pt x="2473" y="6212"/>
                  </a:lnTo>
                  <a:lnTo>
                    <a:pt x="2473" y="5472"/>
                  </a:lnTo>
                  <a:lnTo>
                    <a:pt x="415" y="314"/>
                  </a:lnTo>
                  <a:cubicBezTo>
                    <a:pt x="289" y="201"/>
                    <a:pt x="151" y="101"/>
                    <a:pt x="1" y="1"/>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6"/>
            <p:cNvSpPr/>
            <p:nvPr/>
          </p:nvSpPr>
          <p:spPr>
            <a:xfrm rot="10800000" flipH="1">
              <a:off x="7962650" y="39556"/>
              <a:ext cx="114076" cy="287283"/>
            </a:xfrm>
            <a:custGeom>
              <a:avLst/>
              <a:gdLst/>
              <a:ahLst/>
              <a:cxnLst/>
              <a:rect l="l" t="t" r="r" b="b"/>
              <a:pathLst>
                <a:path w="1281" h="3226" extrusionOk="0">
                  <a:moveTo>
                    <a:pt x="0" y="1"/>
                  </a:moveTo>
                  <a:lnTo>
                    <a:pt x="1280" y="3226"/>
                  </a:lnTo>
                  <a:cubicBezTo>
                    <a:pt x="1192" y="2009"/>
                    <a:pt x="728" y="892"/>
                    <a:pt x="0" y="1"/>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16"/>
          <p:cNvSpPr/>
          <p:nvPr/>
        </p:nvSpPr>
        <p:spPr>
          <a:xfrm rot="10800000" flipH="1">
            <a:off x="8856557" y="2957330"/>
            <a:ext cx="608594" cy="608594"/>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a:off x="8514948" y="210140"/>
            <a:ext cx="460575" cy="460575"/>
          </a:xfrm>
          <a:custGeom>
            <a:avLst/>
            <a:gdLst/>
            <a:ahLst/>
            <a:cxnLst/>
            <a:rect l="l" t="t" r="r" b="b"/>
            <a:pathLst>
              <a:path w="23430" h="23430" extrusionOk="0">
                <a:moveTo>
                  <a:pt x="17883" y="1"/>
                </a:moveTo>
                <a:cubicBezTo>
                  <a:pt x="8007" y="1"/>
                  <a:pt x="1" y="8007"/>
                  <a:pt x="1" y="17883"/>
                </a:cubicBezTo>
                <a:lnTo>
                  <a:pt x="1" y="23429"/>
                </a:lnTo>
                <a:lnTo>
                  <a:pt x="5547" y="23429"/>
                </a:lnTo>
                <a:cubicBezTo>
                  <a:pt x="15423" y="23429"/>
                  <a:pt x="23430" y="15423"/>
                  <a:pt x="23430" y="5547"/>
                </a:cubicBezTo>
                <a:lnTo>
                  <a:pt x="2343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rot="10800000">
            <a:off x="8928832" y="1614305"/>
            <a:ext cx="608594" cy="608594"/>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6"/>
          <p:cNvSpPr/>
          <p:nvPr/>
        </p:nvSpPr>
        <p:spPr>
          <a:xfrm>
            <a:off x="8535707" y="4130966"/>
            <a:ext cx="263914" cy="262843"/>
          </a:xfrm>
          <a:custGeom>
            <a:avLst/>
            <a:gdLst/>
            <a:ahLst/>
            <a:cxnLst/>
            <a:rect l="l" t="t" r="r" b="b"/>
            <a:pathLst>
              <a:path w="3201" h="3188" extrusionOk="0">
                <a:moveTo>
                  <a:pt x="2435" y="0"/>
                </a:moveTo>
                <a:cubicBezTo>
                  <a:pt x="1092" y="0"/>
                  <a:pt x="0" y="1080"/>
                  <a:pt x="0" y="2435"/>
                </a:cubicBezTo>
                <a:lnTo>
                  <a:pt x="0" y="3188"/>
                </a:lnTo>
                <a:lnTo>
                  <a:pt x="753" y="3188"/>
                </a:lnTo>
                <a:cubicBezTo>
                  <a:pt x="2108" y="3188"/>
                  <a:pt x="3200" y="2096"/>
                  <a:pt x="3200" y="753"/>
                </a:cubicBezTo>
                <a:lnTo>
                  <a:pt x="320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245"/>
        <p:cNvGrpSpPr/>
        <p:nvPr/>
      </p:nvGrpSpPr>
      <p:grpSpPr>
        <a:xfrm>
          <a:off x="0" y="0"/>
          <a:ext cx="0" cy="0"/>
          <a:chOff x="0" y="0"/>
          <a:chExt cx="0" cy="0"/>
        </a:xfrm>
      </p:grpSpPr>
      <p:sp>
        <p:nvSpPr>
          <p:cNvPr id="246" name="Google Shape;246;p17"/>
          <p:cNvSpPr/>
          <p:nvPr/>
        </p:nvSpPr>
        <p:spPr>
          <a:xfrm>
            <a:off x="4572000" y="540000"/>
            <a:ext cx="4579200" cy="4065600"/>
          </a:xfrm>
          <a:prstGeom prst="round2DiagRect">
            <a:avLst>
              <a:gd name="adj1" fmla="val 0"/>
              <a:gd name="adj2"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7"/>
          <p:cNvSpPr txBox="1">
            <a:spLocks noGrp="1"/>
          </p:cNvSpPr>
          <p:nvPr>
            <p:ph type="subTitle" idx="1"/>
          </p:nvPr>
        </p:nvSpPr>
        <p:spPr>
          <a:xfrm flipH="1">
            <a:off x="5613750" y="3021313"/>
            <a:ext cx="2488500" cy="6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48" name="Google Shape;248;p17"/>
          <p:cNvSpPr txBox="1">
            <a:spLocks noGrp="1"/>
          </p:cNvSpPr>
          <p:nvPr>
            <p:ph type="ctrTitle"/>
          </p:nvPr>
        </p:nvSpPr>
        <p:spPr>
          <a:xfrm flipH="1">
            <a:off x="5414100" y="1945013"/>
            <a:ext cx="2887800" cy="1063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5200"/>
              <a:buNone/>
              <a:defRPr>
                <a:solidFill>
                  <a:schemeClr val="dk1"/>
                </a:solidFill>
              </a:defRPr>
            </a:lvl1pPr>
            <a:lvl2pPr lvl="1" algn="ctr" rtl="0">
              <a:spcBef>
                <a:spcPts val="0"/>
              </a:spcBef>
              <a:spcAft>
                <a:spcPts val="0"/>
              </a:spcAft>
              <a:buClr>
                <a:srgbClr val="FBF4E1"/>
              </a:buClr>
              <a:buSzPts val="5200"/>
              <a:buNone/>
              <a:defRPr sz="5200" b="1">
                <a:solidFill>
                  <a:srgbClr val="FBF4E1"/>
                </a:solidFill>
              </a:defRPr>
            </a:lvl2pPr>
            <a:lvl3pPr lvl="2" algn="ctr" rtl="0">
              <a:spcBef>
                <a:spcPts val="0"/>
              </a:spcBef>
              <a:spcAft>
                <a:spcPts val="0"/>
              </a:spcAft>
              <a:buClr>
                <a:srgbClr val="FBF4E1"/>
              </a:buClr>
              <a:buSzPts val="5200"/>
              <a:buNone/>
              <a:defRPr sz="5200" b="1">
                <a:solidFill>
                  <a:srgbClr val="FBF4E1"/>
                </a:solidFill>
              </a:defRPr>
            </a:lvl3pPr>
            <a:lvl4pPr lvl="3" algn="ctr" rtl="0">
              <a:spcBef>
                <a:spcPts val="0"/>
              </a:spcBef>
              <a:spcAft>
                <a:spcPts val="0"/>
              </a:spcAft>
              <a:buClr>
                <a:srgbClr val="FBF4E1"/>
              </a:buClr>
              <a:buSzPts val="5200"/>
              <a:buNone/>
              <a:defRPr sz="5200" b="1">
                <a:solidFill>
                  <a:srgbClr val="FBF4E1"/>
                </a:solidFill>
              </a:defRPr>
            </a:lvl4pPr>
            <a:lvl5pPr lvl="4" algn="ctr" rtl="0">
              <a:spcBef>
                <a:spcPts val="0"/>
              </a:spcBef>
              <a:spcAft>
                <a:spcPts val="0"/>
              </a:spcAft>
              <a:buClr>
                <a:srgbClr val="FBF4E1"/>
              </a:buClr>
              <a:buSzPts val="5200"/>
              <a:buNone/>
              <a:defRPr sz="5200" b="1">
                <a:solidFill>
                  <a:srgbClr val="FBF4E1"/>
                </a:solidFill>
              </a:defRPr>
            </a:lvl5pPr>
            <a:lvl6pPr lvl="5" algn="ctr" rtl="0">
              <a:spcBef>
                <a:spcPts val="0"/>
              </a:spcBef>
              <a:spcAft>
                <a:spcPts val="0"/>
              </a:spcAft>
              <a:buClr>
                <a:srgbClr val="FBF4E1"/>
              </a:buClr>
              <a:buSzPts val="5200"/>
              <a:buNone/>
              <a:defRPr sz="5200" b="1">
                <a:solidFill>
                  <a:srgbClr val="FBF4E1"/>
                </a:solidFill>
              </a:defRPr>
            </a:lvl6pPr>
            <a:lvl7pPr lvl="6" algn="ctr" rtl="0">
              <a:spcBef>
                <a:spcPts val="0"/>
              </a:spcBef>
              <a:spcAft>
                <a:spcPts val="0"/>
              </a:spcAft>
              <a:buClr>
                <a:srgbClr val="FBF4E1"/>
              </a:buClr>
              <a:buSzPts val="5200"/>
              <a:buNone/>
              <a:defRPr sz="5200" b="1">
                <a:solidFill>
                  <a:srgbClr val="FBF4E1"/>
                </a:solidFill>
              </a:defRPr>
            </a:lvl7pPr>
            <a:lvl8pPr lvl="7" algn="ctr" rtl="0">
              <a:spcBef>
                <a:spcPts val="0"/>
              </a:spcBef>
              <a:spcAft>
                <a:spcPts val="0"/>
              </a:spcAft>
              <a:buClr>
                <a:srgbClr val="FBF4E1"/>
              </a:buClr>
              <a:buSzPts val="5200"/>
              <a:buNone/>
              <a:defRPr sz="5200" b="1">
                <a:solidFill>
                  <a:srgbClr val="FBF4E1"/>
                </a:solidFill>
              </a:defRPr>
            </a:lvl8pPr>
            <a:lvl9pPr lvl="8" algn="ctr" rtl="0">
              <a:spcBef>
                <a:spcPts val="0"/>
              </a:spcBef>
              <a:spcAft>
                <a:spcPts val="0"/>
              </a:spcAft>
              <a:buClr>
                <a:srgbClr val="FBF4E1"/>
              </a:buClr>
              <a:buSzPts val="5200"/>
              <a:buNone/>
              <a:defRPr sz="5200" b="1">
                <a:solidFill>
                  <a:srgbClr val="FBF4E1"/>
                </a:solidFill>
              </a:defRPr>
            </a:lvl9pPr>
          </a:lstStyle>
          <a:p>
            <a:endParaRPr/>
          </a:p>
        </p:txBody>
      </p:sp>
      <p:sp>
        <p:nvSpPr>
          <p:cNvPr id="249" name="Google Shape;249;p17"/>
          <p:cNvSpPr txBox="1">
            <a:spLocks noGrp="1"/>
          </p:cNvSpPr>
          <p:nvPr>
            <p:ph type="title" idx="2" hasCustomPrompt="1"/>
          </p:nvPr>
        </p:nvSpPr>
        <p:spPr>
          <a:xfrm flipH="1">
            <a:off x="5645850" y="1467288"/>
            <a:ext cx="24243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2000"/>
              <a:buNone/>
              <a:defRPr>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50" name="Google Shape;250;p17"/>
          <p:cNvGrpSpPr/>
          <p:nvPr/>
        </p:nvGrpSpPr>
        <p:grpSpPr>
          <a:xfrm>
            <a:off x="-9675" y="-1163406"/>
            <a:ext cx="3545529" cy="1688867"/>
            <a:chOff x="-9675" y="-1163406"/>
            <a:chExt cx="3545529" cy="1688867"/>
          </a:xfrm>
        </p:grpSpPr>
        <p:sp>
          <p:nvSpPr>
            <p:cNvPr id="251" name="Google Shape;251;p17"/>
            <p:cNvSpPr/>
            <p:nvPr/>
          </p:nvSpPr>
          <p:spPr>
            <a:xfrm>
              <a:off x="-9675" y="-116340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252;p17"/>
            <p:cNvGrpSpPr/>
            <p:nvPr/>
          </p:nvGrpSpPr>
          <p:grpSpPr>
            <a:xfrm>
              <a:off x="1161963" y="-408158"/>
              <a:ext cx="877847" cy="868009"/>
              <a:chOff x="6088588" y="-408158"/>
              <a:chExt cx="877847" cy="868009"/>
            </a:xfrm>
          </p:grpSpPr>
          <p:sp>
            <p:nvSpPr>
              <p:cNvPr id="253" name="Google Shape;253;p17"/>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7"/>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7"/>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7"/>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7"/>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7"/>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7"/>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7"/>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7"/>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7"/>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7"/>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7"/>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7"/>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7"/>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7"/>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 name="Google Shape;268;p17"/>
            <p:cNvSpPr/>
            <p:nvPr/>
          </p:nvSpPr>
          <p:spPr>
            <a:xfrm flipH="1">
              <a:off x="2189576" y="-54072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69" name="Google Shape;269;p17"/>
            <p:cNvSpPr/>
            <p:nvPr/>
          </p:nvSpPr>
          <p:spPr>
            <a:xfrm>
              <a:off x="3025759" y="-14407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17"/>
          <p:cNvSpPr/>
          <p:nvPr/>
        </p:nvSpPr>
        <p:spPr>
          <a:xfrm flipH="1">
            <a:off x="8009243" y="360724"/>
            <a:ext cx="656546" cy="657004"/>
          </a:xfrm>
          <a:custGeom>
            <a:avLst/>
            <a:gdLst/>
            <a:ahLst/>
            <a:cxnLst/>
            <a:rect l="l" t="t" r="r" b="b"/>
            <a:pathLst>
              <a:path w="18636" h="18649" extrusionOk="0">
                <a:moveTo>
                  <a:pt x="1" y="1"/>
                </a:moveTo>
                <a:lnTo>
                  <a:pt x="1" y="7957"/>
                </a:lnTo>
                <a:cubicBezTo>
                  <a:pt x="1" y="13855"/>
                  <a:pt x="4782" y="18648"/>
                  <a:pt x="10693" y="18648"/>
                </a:cubicBezTo>
                <a:lnTo>
                  <a:pt x="18636" y="18648"/>
                </a:lnTo>
                <a:lnTo>
                  <a:pt x="18636" y="10215"/>
                </a:lnTo>
                <a:cubicBezTo>
                  <a:pt x="18636" y="4581"/>
                  <a:pt x="14068" y="1"/>
                  <a:pt x="8434" y="1"/>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7"/>
          <p:cNvSpPr/>
          <p:nvPr/>
        </p:nvSpPr>
        <p:spPr>
          <a:xfrm flipH="1">
            <a:off x="5836764" y="-1319620"/>
            <a:ext cx="1491160" cy="1491160"/>
          </a:xfrm>
          <a:custGeom>
            <a:avLst/>
            <a:gdLst/>
            <a:ahLst/>
            <a:cxnLst/>
            <a:rect l="l" t="t" r="r" b="b"/>
            <a:pathLst>
              <a:path w="18636" h="18636" extrusionOk="0">
                <a:moveTo>
                  <a:pt x="10216" y="1"/>
                </a:moveTo>
                <a:cubicBezTo>
                  <a:pt x="4569" y="1"/>
                  <a:pt x="1" y="4569"/>
                  <a:pt x="1" y="10203"/>
                </a:cubicBezTo>
                <a:lnTo>
                  <a:pt x="1" y="18636"/>
                </a:lnTo>
                <a:lnTo>
                  <a:pt x="7944" y="18636"/>
                </a:lnTo>
                <a:cubicBezTo>
                  <a:pt x="13855" y="18636"/>
                  <a:pt x="18636" y="13855"/>
                  <a:pt x="18636" y="7944"/>
                </a:cubicBezTo>
                <a:lnTo>
                  <a:pt x="18636"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17"/>
          <p:cNvGrpSpPr/>
          <p:nvPr/>
        </p:nvGrpSpPr>
        <p:grpSpPr>
          <a:xfrm flipH="1">
            <a:off x="1933036" y="3931629"/>
            <a:ext cx="1182538" cy="1211865"/>
            <a:chOff x="7055374" y="3809659"/>
            <a:chExt cx="1455073" cy="1491160"/>
          </a:xfrm>
        </p:grpSpPr>
        <p:sp>
          <p:nvSpPr>
            <p:cNvPr id="273" name="Google Shape;273;p17"/>
            <p:cNvSpPr/>
            <p:nvPr/>
          </p:nvSpPr>
          <p:spPr>
            <a:xfrm>
              <a:off x="7055374" y="4384967"/>
              <a:ext cx="35287" cy="915852"/>
            </a:xfrm>
            <a:custGeom>
              <a:avLst/>
              <a:gdLst/>
              <a:ahLst/>
              <a:cxnLst/>
              <a:rect l="l" t="t" r="r" b="b"/>
              <a:pathLst>
                <a:path w="441" h="11446" extrusionOk="0">
                  <a:moveTo>
                    <a:pt x="440" y="1"/>
                  </a:moveTo>
                  <a:cubicBezTo>
                    <a:pt x="252" y="553"/>
                    <a:pt x="101" y="1118"/>
                    <a:pt x="1" y="1708"/>
                  </a:cubicBezTo>
                  <a:lnTo>
                    <a:pt x="1" y="11445"/>
                  </a:lnTo>
                  <a:lnTo>
                    <a:pt x="440" y="11445"/>
                  </a:lnTo>
                  <a:lnTo>
                    <a:pt x="440"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7"/>
            <p:cNvSpPr/>
            <p:nvPr/>
          </p:nvSpPr>
          <p:spPr>
            <a:xfrm>
              <a:off x="7144751" y="4202293"/>
              <a:ext cx="34246" cy="1098526"/>
            </a:xfrm>
            <a:custGeom>
              <a:avLst/>
              <a:gdLst/>
              <a:ahLst/>
              <a:cxnLst/>
              <a:rect l="l" t="t" r="r" b="b"/>
              <a:pathLst>
                <a:path w="428" h="13729" extrusionOk="0">
                  <a:moveTo>
                    <a:pt x="427" y="0"/>
                  </a:moveTo>
                  <a:cubicBezTo>
                    <a:pt x="277" y="238"/>
                    <a:pt x="126" y="489"/>
                    <a:pt x="1" y="740"/>
                  </a:cubicBezTo>
                  <a:lnTo>
                    <a:pt x="1" y="13728"/>
                  </a:lnTo>
                  <a:lnTo>
                    <a:pt x="427" y="13728"/>
                  </a:lnTo>
                  <a:lnTo>
                    <a:pt x="427"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7"/>
            <p:cNvSpPr/>
            <p:nvPr/>
          </p:nvSpPr>
          <p:spPr>
            <a:xfrm>
              <a:off x="7233087" y="4087791"/>
              <a:ext cx="35287" cy="1213027"/>
            </a:xfrm>
            <a:custGeom>
              <a:avLst/>
              <a:gdLst/>
              <a:ahLst/>
              <a:cxnLst/>
              <a:rect l="l" t="t" r="r" b="b"/>
              <a:pathLst>
                <a:path w="441" h="15160" extrusionOk="0">
                  <a:moveTo>
                    <a:pt x="440" y="1"/>
                  </a:moveTo>
                  <a:cubicBezTo>
                    <a:pt x="290" y="164"/>
                    <a:pt x="139" y="327"/>
                    <a:pt x="1" y="502"/>
                  </a:cubicBezTo>
                  <a:lnTo>
                    <a:pt x="1" y="15159"/>
                  </a:lnTo>
                  <a:lnTo>
                    <a:pt x="440" y="15159"/>
                  </a:lnTo>
                  <a:lnTo>
                    <a:pt x="440"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7"/>
            <p:cNvSpPr/>
            <p:nvPr/>
          </p:nvSpPr>
          <p:spPr>
            <a:xfrm>
              <a:off x="7321504" y="4003456"/>
              <a:ext cx="35207" cy="1297363"/>
            </a:xfrm>
            <a:custGeom>
              <a:avLst/>
              <a:gdLst/>
              <a:ahLst/>
              <a:cxnLst/>
              <a:rect l="l" t="t" r="r" b="b"/>
              <a:pathLst>
                <a:path w="440" h="16214" extrusionOk="0">
                  <a:moveTo>
                    <a:pt x="439" y="0"/>
                  </a:moveTo>
                  <a:cubicBezTo>
                    <a:pt x="289" y="126"/>
                    <a:pt x="151" y="251"/>
                    <a:pt x="0" y="377"/>
                  </a:cubicBezTo>
                  <a:lnTo>
                    <a:pt x="0" y="16213"/>
                  </a:lnTo>
                  <a:lnTo>
                    <a:pt x="439" y="16213"/>
                  </a:lnTo>
                  <a:lnTo>
                    <a:pt x="439"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p:nvPr/>
          </p:nvSpPr>
          <p:spPr>
            <a:xfrm>
              <a:off x="7410881" y="3939204"/>
              <a:ext cx="35207" cy="1361615"/>
            </a:xfrm>
            <a:custGeom>
              <a:avLst/>
              <a:gdLst/>
              <a:ahLst/>
              <a:cxnLst/>
              <a:rect l="l" t="t" r="r" b="b"/>
              <a:pathLst>
                <a:path w="440" h="17017" extrusionOk="0">
                  <a:moveTo>
                    <a:pt x="439" y="0"/>
                  </a:moveTo>
                  <a:cubicBezTo>
                    <a:pt x="289" y="101"/>
                    <a:pt x="138" y="189"/>
                    <a:pt x="0" y="289"/>
                  </a:cubicBezTo>
                  <a:lnTo>
                    <a:pt x="0" y="17016"/>
                  </a:lnTo>
                  <a:lnTo>
                    <a:pt x="439" y="17016"/>
                  </a:lnTo>
                  <a:lnTo>
                    <a:pt x="439"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7"/>
            <p:cNvSpPr/>
            <p:nvPr/>
          </p:nvSpPr>
          <p:spPr>
            <a:xfrm>
              <a:off x="7499217" y="3890955"/>
              <a:ext cx="35207" cy="1409864"/>
            </a:xfrm>
            <a:custGeom>
              <a:avLst/>
              <a:gdLst/>
              <a:ahLst/>
              <a:cxnLst/>
              <a:rect l="l" t="t" r="r" b="b"/>
              <a:pathLst>
                <a:path w="440" h="17620" extrusionOk="0">
                  <a:moveTo>
                    <a:pt x="440" y="1"/>
                  </a:moveTo>
                  <a:cubicBezTo>
                    <a:pt x="289" y="76"/>
                    <a:pt x="151" y="139"/>
                    <a:pt x="0" y="214"/>
                  </a:cubicBezTo>
                  <a:lnTo>
                    <a:pt x="0" y="17619"/>
                  </a:lnTo>
                  <a:lnTo>
                    <a:pt x="440" y="17619"/>
                  </a:lnTo>
                  <a:lnTo>
                    <a:pt x="440"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7"/>
            <p:cNvSpPr/>
            <p:nvPr/>
          </p:nvSpPr>
          <p:spPr>
            <a:xfrm>
              <a:off x="7588594" y="3854868"/>
              <a:ext cx="34166" cy="1445951"/>
            </a:xfrm>
            <a:custGeom>
              <a:avLst/>
              <a:gdLst/>
              <a:ahLst/>
              <a:cxnLst/>
              <a:rect l="l" t="t" r="r" b="b"/>
              <a:pathLst>
                <a:path w="427" h="18071" extrusionOk="0">
                  <a:moveTo>
                    <a:pt x="427" y="0"/>
                  </a:moveTo>
                  <a:cubicBezTo>
                    <a:pt x="289" y="50"/>
                    <a:pt x="138" y="101"/>
                    <a:pt x="0" y="163"/>
                  </a:cubicBezTo>
                  <a:lnTo>
                    <a:pt x="0" y="18070"/>
                  </a:lnTo>
                  <a:lnTo>
                    <a:pt x="427" y="18070"/>
                  </a:lnTo>
                  <a:lnTo>
                    <a:pt x="427"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7"/>
            <p:cNvSpPr/>
            <p:nvPr/>
          </p:nvSpPr>
          <p:spPr>
            <a:xfrm>
              <a:off x="7676931" y="3830783"/>
              <a:ext cx="35207" cy="1470036"/>
            </a:xfrm>
            <a:custGeom>
              <a:avLst/>
              <a:gdLst/>
              <a:ahLst/>
              <a:cxnLst/>
              <a:rect l="l" t="t" r="r" b="b"/>
              <a:pathLst>
                <a:path w="440" h="18372" extrusionOk="0">
                  <a:moveTo>
                    <a:pt x="440" y="0"/>
                  </a:moveTo>
                  <a:cubicBezTo>
                    <a:pt x="289" y="25"/>
                    <a:pt x="151" y="63"/>
                    <a:pt x="1" y="100"/>
                  </a:cubicBezTo>
                  <a:lnTo>
                    <a:pt x="1" y="18371"/>
                  </a:lnTo>
                  <a:lnTo>
                    <a:pt x="440" y="18371"/>
                  </a:lnTo>
                  <a:lnTo>
                    <a:pt x="440"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7"/>
            <p:cNvSpPr/>
            <p:nvPr/>
          </p:nvSpPr>
          <p:spPr>
            <a:xfrm>
              <a:off x="7765267" y="3815660"/>
              <a:ext cx="35287" cy="1483158"/>
            </a:xfrm>
            <a:custGeom>
              <a:avLst/>
              <a:gdLst/>
              <a:ahLst/>
              <a:cxnLst/>
              <a:rect l="l" t="t" r="r" b="b"/>
              <a:pathLst>
                <a:path w="441" h="18536" extrusionOk="0">
                  <a:moveTo>
                    <a:pt x="440" y="1"/>
                  </a:moveTo>
                  <a:cubicBezTo>
                    <a:pt x="302" y="13"/>
                    <a:pt x="151" y="38"/>
                    <a:pt x="1" y="51"/>
                  </a:cubicBezTo>
                  <a:lnTo>
                    <a:pt x="1" y="18535"/>
                  </a:lnTo>
                  <a:cubicBezTo>
                    <a:pt x="151" y="18535"/>
                    <a:pt x="302" y="18523"/>
                    <a:pt x="440" y="18510"/>
                  </a:cubicBezTo>
                  <a:lnTo>
                    <a:pt x="440"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7"/>
            <p:cNvSpPr/>
            <p:nvPr/>
          </p:nvSpPr>
          <p:spPr>
            <a:xfrm>
              <a:off x="7854644" y="3809659"/>
              <a:ext cx="35207" cy="1479077"/>
            </a:xfrm>
            <a:custGeom>
              <a:avLst/>
              <a:gdLst/>
              <a:ahLst/>
              <a:cxnLst/>
              <a:rect l="l" t="t" r="r" b="b"/>
              <a:pathLst>
                <a:path w="440" h="18485" extrusionOk="0">
                  <a:moveTo>
                    <a:pt x="440" y="0"/>
                  </a:moveTo>
                  <a:cubicBezTo>
                    <a:pt x="289" y="0"/>
                    <a:pt x="139" y="13"/>
                    <a:pt x="1" y="13"/>
                  </a:cubicBezTo>
                  <a:lnTo>
                    <a:pt x="1" y="18485"/>
                  </a:lnTo>
                  <a:cubicBezTo>
                    <a:pt x="151" y="18460"/>
                    <a:pt x="289" y="18435"/>
                    <a:pt x="440" y="18410"/>
                  </a:cubicBezTo>
                  <a:lnTo>
                    <a:pt x="440"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7"/>
            <p:cNvSpPr/>
            <p:nvPr/>
          </p:nvSpPr>
          <p:spPr>
            <a:xfrm>
              <a:off x="7943061" y="3809659"/>
              <a:ext cx="35207" cy="1458994"/>
            </a:xfrm>
            <a:custGeom>
              <a:avLst/>
              <a:gdLst/>
              <a:ahLst/>
              <a:cxnLst/>
              <a:rect l="l" t="t" r="r" b="b"/>
              <a:pathLst>
                <a:path w="440" h="18234" extrusionOk="0">
                  <a:moveTo>
                    <a:pt x="0" y="0"/>
                  </a:moveTo>
                  <a:lnTo>
                    <a:pt x="0" y="18234"/>
                  </a:lnTo>
                  <a:cubicBezTo>
                    <a:pt x="151" y="18196"/>
                    <a:pt x="301" y="18146"/>
                    <a:pt x="439" y="18096"/>
                  </a:cubicBezTo>
                  <a:lnTo>
                    <a:pt x="439"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7"/>
            <p:cNvSpPr/>
            <p:nvPr/>
          </p:nvSpPr>
          <p:spPr>
            <a:xfrm>
              <a:off x="8032357" y="3809659"/>
              <a:ext cx="34246" cy="1427868"/>
            </a:xfrm>
            <a:custGeom>
              <a:avLst/>
              <a:gdLst/>
              <a:ahLst/>
              <a:cxnLst/>
              <a:rect l="l" t="t" r="r" b="b"/>
              <a:pathLst>
                <a:path w="428" h="17845" extrusionOk="0">
                  <a:moveTo>
                    <a:pt x="1" y="0"/>
                  </a:moveTo>
                  <a:lnTo>
                    <a:pt x="1" y="17845"/>
                  </a:lnTo>
                  <a:cubicBezTo>
                    <a:pt x="139" y="17782"/>
                    <a:pt x="290" y="17719"/>
                    <a:pt x="428" y="17657"/>
                  </a:cubicBezTo>
                  <a:lnTo>
                    <a:pt x="428"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7"/>
            <p:cNvSpPr/>
            <p:nvPr/>
          </p:nvSpPr>
          <p:spPr>
            <a:xfrm>
              <a:off x="8120774" y="3809659"/>
              <a:ext cx="35207" cy="1384740"/>
            </a:xfrm>
            <a:custGeom>
              <a:avLst/>
              <a:gdLst/>
              <a:ahLst/>
              <a:cxnLst/>
              <a:rect l="l" t="t" r="r" b="b"/>
              <a:pathLst>
                <a:path w="440" h="17306" extrusionOk="0">
                  <a:moveTo>
                    <a:pt x="0" y="0"/>
                  </a:moveTo>
                  <a:lnTo>
                    <a:pt x="0" y="17305"/>
                  </a:lnTo>
                  <a:cubicBezTo>
                    <a:pt x="151" y="17217"/>
                    <a:pt x="289" y="17130"/>
                    <a:pt x="439" y="17042"/>
                  </a:cubicBezTo>
                  <a:lnTo>
                    <a:pt x="439"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7"/>
            <p:cNvSpPr/>
            <p:nvPr/>
          </p:nvSpPr>
          <p:spPr>
            <a:xfrm>
              <a:off x="8210151" y="3809659"/>
              <a:ext cx="34166" cy="1325448"/>
            </a:xfrm>
            <a:custGeom>
              <a:avLst/>
              <a:gdLst/>
              <a:ahLst/>
              <a:cxnLst/>
              <a:rect l="l" t="t" r="r" b="b"/>
              <a:pathLst>
                <a:path w="427" h="16565" extrusionOk="0">
                  <a:moveTo>
                    <a:pt x="0" y="0"/>
                  </a:moveTo>
                  <a:lnTo>
                    <a:pt x="0" y="16565"/>
                  </a:lnTo>
                  <a:cubicBezTo>
                    <a:pt x="138" y="16465"/>
                    <a:pt x="289" y="16339"/>
                    <a:pt x="427" y="16226"/>
                  </a:cubicBezTo>
                  <a:lnTo>
                    <a:pt x="427"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7"/>
            <p:cNvSpPr/>
            <p:nvPr/>
          </p:nvSpPr>
          <p:spPr>
            <a:xfrm>
              <a:off x="8298487" y="3809659"/>
              <a:ext cx="35207" cy="1248154"/>
            </a:xfrm>
            <a:custGeom>
              <a:avLst/>
              <a:gdLst/>
              <a:ahLst/>
              <a:cxnLst/>
              <a:rect l="l" t="t" r="r" b="b"/>
              <a:pathLst>
                <a:path w="440" h="15599" extrusionOk="0">
                  <a:moveTo>
                    <a:pt x="0" y="0"/>
                  </a:moveTo>
                  <a:lnTo>
                    <a:pt x="0" y="15599"/>
                  </a:lnTo>
                  <a:cubicBezTo>
                    <a:pt x="151" y="15448"/>
                    <a:pt x="289" y="15297"/>
                    <a:pt x="440" y="15134"/>
                  </a:cubicBezTo>
                  <a:lnTo>
                    <a:pt x="440"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7"/>
            <p:cNvSpPr/>
            <p:nvPr/>
          </p:nvSpPr>
          <p:spPr>
            <a:xfrm>
              <a:off x="8386824" y="3809659"/>
              <a:ext cx="35207" cy="1141734"/>
            </a:xfrm>
            <a:custGeom>
              <a:avLst/>
              <a:gdLst/>
              <a:ahLst/>
              <a:cxnLst/>
              <a:rect l="l" t="t" r="r" b="b"/>
              <a:pathLst>
                <a:path w="440" h="14269" extrusionOk="0">
                  <a:moveTo>
                    <a:pt x="1" y="0"/>
                  </a:moveTo>
                  <a:lnTo>
                    <a:pt x="1" y="14268"/>
                  </a:lnTo>
                  <a:cubicBezTo>
                    <a:pt x="164" y="14043"/>
                    <a:pt x="302" y="13817"/>
                    <a:pt x="440" y="13591"/>
                  </a:cubicBezTo>
                  <a:lnTo>
                    <a:pt x="440"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7"/>
            <p:cNvSpPr/>
            <p:nvPr/>
          </p:nvSpPr>
          <p:spPr>
            <a:xfrm>
              <a:off x="8476201" y="3809659"/>
              <a:ext cx="34246" cy="978103"/>
            </a:xfrm>
            <a:custGeom>
              <a:avLst/>
              <a:gdLst/>
              <a:ahLst/>
              <a:cxnLst/>
              <a:rect l="l" t="t" r="r" b="b"/>
              <a:pathLst>
                <a:path w="428" h="12224" extrusionOk="0">
                  <a:moveTo>
                    <a:pt x="0" y="0"/>
                  </a:moveTo>
                  <a:lnTo>
                    <a:pt x="0" y="12223"/>
                  </a:lnTo>
                  <a:cubicBezTo>
                    <a:pt x="176" y="11784"/>
                    <a:pt x="314" y="11320"/>
                    <a:pt x="427" y="10855"/>
                  </a:cubicBezTo>
                  <a:lnTo>
                    <a:pt x="427"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four columns">
  <p:cSld name="CUSTOM_1">
    <p:spTree>
      <p:nvGrpSpPr>
        <p:cNvPr id="1" name="Shape 290"/>
        <p:cNvGrpSpPr/>
        <p:nvPr/>
      </p:nvGrpSpPr>
      <p:grpSpPr>
        <a:xfrm>
          <a:off x="0" y="0"/>
          <a:ext cx="0" cy="0"/>
          <a:chOff x="0" y="0"/>
          <a:chExt cx="0" cy="0"/>
        </a:xfrm>
      </p:grpSpPr>
      <p:sp>
        <p:nvSpPr>
          <p:cNvPr id="291" name="Google Shape;291;p18"/>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solidFill>
                  <a:srgbClr val="81C24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92" name="Google Shape;292;p18"/>
          <p:cNvSpPr txBox="1">
            <a:spLocks noGrp="1"/>
          </p:cNvSpPr>
          <p:nvPr>
            <p:ph type="subTitle" idx="1"/>
          </p:nvPr>
        </p:nvSpPr>
        <p:spPr>
          <a:xfrm>
            <a:off x="5712603" y="3447325"/>
            <a:ext cx="2711400" cy="81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93" name="Google Shape;293;p18"/>
          <p:cNvSpPr txBox="1">
            <a:spLocks noGrp="1"/>
          </p:cNvSpPr>
          <p:nvPr>
            <p:ph type="subTitle" idx="2"/>
          </p:nvPr>
        </p:nvSpPr>
        <p:spPr>
          <a:xfrm>
            <a:off x="5712609" y="3193825"/>
            <a:ext cx="1452600" cy="2526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294" name="Google Shape;294;p18"/>
          <p:cNvSpPr txBox="1">
            <a:spLocks noGrp="1"/>
          </p:cNvSpPr>
          <p:nvPr>
            <p:ph type="subTitle" idx="3"/>
          </p:nvPr>
        </p:nvSpPr>
        <p:spPr>
          <a:xfrm>
            <a:off x="5712609" y="1823863"/>
            <a:ext cx="2376900" cy="81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95" name="Google Shape;295;p18"/>
          <p:cNvSpPr txBox="1">
            <a:spLocks noGrp="1"/>
          </p:cNvSpPr>
          <p:nvPr>
            <p:ph type="subTitle" idx="4"/>
          </p:nvPr>
        </p:nvSpPr>
        <p:spPr>
          <a:xfrm>
            <a:off x="5712609" y="1567513"/>
            <a:ext cx="1452600" cy="2544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296" name="Google Shape;296;p18"/>
          <p:cNvSpPr txBox="1">
            <a:spLocks noGrp="1"/>
          </p:cNvSpPr>
          <p:nvPr>
            <p:ph type="subTitle" idx="5"/>
          </p:nvPr>
        </p:nvSpPr>
        <p:spPr>
          <a:xfrm>
            <a:off x="1592859" y="3445375"/>
            <a:ext cx="2376900" cy="81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97" name="Google Shape;297;p18"/>
          <p:cNvSpPr txBox="1">
            <a:spLocks noGrp="1"/>
          </p:cNvSpPr>
          <p:nvPr>
            <p:ph type="subTitle" idx="6"/>
          </p:nvPr>
        </p:nvSpPr>
        <p:spPr>
          <a:xfrm>
            <a:off x="1592859" y="3191866"/>
            <a:ext cx="1452600" cy="2526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298" name="Google Shape;298;p18"/>
          <p:cNvSpPr txBox="1">
            <a:spLocks noGrp="1"/>
          </p:cNvSpPr>
          <p:nvPr>
            <p:ph type="subTitle" idx="7"/>
          </p:nvPr>
        </p:nvSpPr>
        <p:spPr>
          <a:xfrm>
            <a:off x="1589959" y="1821913"/>
            <a:ext cx="2711400" cy="81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99" name="Google Shape;299;p18"/>
          <p:cNvSpPr txBox="1">
            <a:spLocks noGrp="1"/>
          </p:cNvSpPr>
          <p:nvPr>
            <p:ph type="subTitle" idx="8"/>
          </p:nvPr>
        </p:nvSpPr>
        <p:spPr>
          <a:xfrm>
            <a:off x="1592859" y="1567513"/>
            <a:ext cx="1452600" cy="2544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grpSp>
        <p:nvGrpSpPr>
          <p:cNvPr id="300" name="Google Shape;300;p18"/>
          <p:cNvGrpSpPr/>
          <p:nvPr/>
        </p:nvGrpSpPr>
        <p:grpSpPr>
          <a:xfrm rot="10800000">
            <a:off x="7629900" y="-910502"/>
            <a:ext cx="1784284" cy="1215802"/>
            <a:chOff x="-39118" y="4603512"/>
            <a:chExt cx="2128963" cy="1450665"/>
          </a:xfrm>
        </p:grpSpPr>
        <p:sp>
          <p:nvSpPr>
            <p:cNvPr id="301" name="Google Shape;301;p18"/>
            <p:cNvSpPr/>
            <p:nvPr/>
          </p:nvSpPr>
          <p:spPr>
            <a:xfrm>
              <a:off x="-39118" y="4633701"/>
              <a:ext cx="1420476" cy="1420476"/>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8"/>
            <p:cNvSpPr/>
            <p:nvPr/>
          </p:nvSpPr>
          <p:spPr>
            <a:xfrm>
              <a:off x="1022554" y="5666254"/>
              <a:ext cx="6768" cy="4542"/>
            </a:xfrm>
            <a:custGeom>
              <a:avLst/>
              <a:gdLst/>
              <a:ahLst/>
              <a:cxnLst/>
              <a:rect l="l" t="t" r="r" b="b"/>
              <a:pathLst>
                <a:path w="76" h="51" extrusionOk="0">
                  <a:moveTo>
                    <a:pt x="0" y="1"/>
                  </a:moveTo>
                  <a:lnTo>
                    <a:pt x="0" y="51"/>
                  </a:lnTo>
                  <a:lnTo>
                    <a:pt x="76" y="51"/>
                  </a:lnTo>
                  <a:lnTo>
                    <a:pt x="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8"/>
            <p:cNvSpPr/>
            <p:nvPr/>
          </p:nvSpPr>
          <p:spPr>
            <a:xfrm>
              <a:off x="1022554" y="5579072"/>
              <a:ext cx="142039" cy="91724"/>
            </a:xfrm>
            <a:custGeom>
              <a:avLst/>
              <a:gdLst/>
              <a:ahLst/>
              <a:cxnLst/>
              <a:rect l="l" t="t" r="r" b="b"/>
              <a:pathLst>
                <a:path w="1595" h="1030" extrusionOk="0">
                  <a:moveTo>
                    <a:pt x="0" y="1"/>
                  </a:moveTo>
                  <a:lnTo>
                    <a:pt x="0" y="390"/>
                  </a:lnTo>
                  <a:lnTo>
                    <a:pt x="992" y="1030"/>
                  </a:lnTo>
                  <a:lnTo>
                    <a:pt x="1594" y="1030"/>
                  </a:lnTo>
                  <a:lnTo>
                    <a:pt x="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8"/>
            <p:cNvSpPr/>
            <p:nvPr/>
          </p:nvSpPr>
          <p:spPr>
            <a:xfrm>
              <a:off x="1022554" y="5491980"/>
              <a:ext cx="277220" cy="178817"/>
            </a:xfrm>
            <a:custGeom>
              <a:avLst/>
              <a:gdLst/>
              <a:ahLst/>
              <a:cxnLst/>
              <a:rect l="l" t="t" r="r" b="b"/>
              <a:pathLst>
                <a:path w="3113" h="2008" extrusionOk="0">
                  <a:moveTo>
                    <a:pt x="0" y="0"/>
                  </a:moveTo>
                  <a:lnTo>
                    <a:pt x="0" y="389"/>
                  </a:lnTo>
                  <a:lnTo>
                    <a:pt x="2523" y="2008"/>
                  </a:lnTo>
                  <a:lnTo>
                    <a:pt x="3112" y="2008"/>
                  </a:lnTo>
                  <a:lnTo>
                    <a:pt x="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8"/>
            <p:cNvSpPr/>
            <p:nvPr/>
          </p:nvSpPr>
          <p:spPr>
            <a:xfrm>
              <a:off x="1022554" y="5405867"/>
              <a:ext cx="412402" cy="264931"/>
            </a:xfrm>
            <a:custGeom>
              <a:avLst/>
              <a:gdLst/>
              <a:ahLst/>
              <a:cxnLst/>
              <a:rect l="l" t="t" r="r" b="b"/>
              <a:pathLst>
                <a:path w="4631" h="2975" extrusionOk="0">
                  <a:moveTo>
                    <a:pt x="0" y="1"/>
                  </a:moveTo>
                  <a:lnTo>
                    <a:pt x="0" y="377"/>
                  </a:lnTo>
                  <a:lnTo>
                    <a:pt x="4041" y="2975"/>
                  </a:lnTo>
                  <a:lnTo>
                    <a:pt x="4631" y="2975"/>
                  </a:lnTo>
                  <a:lnTo>
                    <a:pt x="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8"/>
            <p:cNvSpPr/>
            <p:nvPr/>
          </p:nvSpPr>
          <p:spPr>
            <a:xfrm>
              <a:off x="1022554" y="5318774"/>
              <a:ext cx="539836" cy="350956"/>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1022554" y="5231593"/>
              <a:ext cx="640377" cy="421396"/>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1023623" y="5146638"/>
              <a:ext cx="723106" cy="477232"/>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1032617" y="5068451"/>
              <a:ext cx="785710" cy="517484"/>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1051585" y="4995785"/>
              <a:ext cx="829257" cy="545447"/>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1079547" y="4928729"/>
              <a:ext cx="853835" cy="562188"/>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1114188" y="4866125"/>
              <a:ext cx="865056" cy="568956"/>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1156666" y="4808064"/>
              <a:ext cx="861672" cy="566641"/>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1206891" y="4755523"/>
              <a:ext cx="841635" cy="553283"/>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1263884" y="4707436"/>
              <a:ext cx="808062" cy="53208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1330940" y="4667273"/>
              <a:ext cx="754453" cy="496201"/>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1409216" y="4632632"/>
              <a:ext cx="680628" cy="449270"/>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1500850" y="4610280"/>
              <a:ext cx="588993" cy="384440"/>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1615905" y="4603512"/>
              <a:ext cx="473937" cy="305183"/>
            </a:xfrm>
            <a:custGeom>
              <a:avLst/>
              <a:gdLst/>
              <a:ahLst/>
              <a:cxnLst/>
              <a:rect l="l" t="t" r="r" b="b"/>
              <a:pathLst>
                <a:path w="5322" h="3427" extrusionOk="0">
                  <a:moveTo>
                    <a:pt x="1" y="1"/>
                  </a:moveTo>
                  <a:lnTo>
                    <a:pt x="5321" y="3427"/>
                  </a:lnTo>
                  <a:lnTo>
                    <a:pt x="5321" y="3038"/>
                  </a:lnTo>
                  <a:lnTo>
                    <a:pt x="591"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8"/>
            <p:cNvSpPr/>
            <p:nvPr/>
          </p:nvSpPr>
          <p:spPr>
            <a:xfrm>
              <a:off x="1750016" y="4603512"/>
              <a:ext cx="339824" cy="218001"/>
            </a:xfrm>
            <a:custGeom>
              <a:avLst/>
              <a:gdLst/>
              <a:ahLst/>
              <a:cxnLst/>
              <a:rect l="l" t="t" r="r" b="b"/>
              <a:pathLst>
                <a:path w="3816" h="2448" extrusionOk="0">
                  <a:moveTo>
                    <a:pt x="1" y="1"/>
                  </a:moveTo>
                  <a:lnTo>
                    <a:pt x="3815" y="2448"/>
                  </a:lnTo>
                  <a:lnTo>
                    <a:pt x="3815" y="2059"/>
                  </a:lnTo>
                  <a:lnTo>
                    <a:pt x="603"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8"/>
            <p:cNvSpPr/>
            <p:nvPr/>
          </p:nvSpPr>
          <p:spPr>
            <a:xfrm>
              <a:off x="1885286" y="4603512"/>
              <a:ext cx="204554" cy="130907"/>
            </a:xfrm>
            <a:custGeom>
              <a:avLst/>
              <a:gdLst/>
              <a:ahLst/>
              <a:cxnLst/>
              <a:rect l="l" t="t" r="r" b="b"/>
              <a:pathLst>
                <a:path w="2297" h="1470" extrusionOk="0">
                  <a:moveTo>
                    <a:pt x="0" y="1"/>
                  </a:moveTo>
                  <a:lnTo>
                    <a:pt x="2296" y="1469"/>
                  </a:lnTo>
                  <a:lnTo>
                    <a:pt x="2296" y="1093"/>
                  </a:lnTo>
                  <a:lnTo>
                    <a:pt x="602"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8"/>
            <p:cNvSpPr/>
            <p:nvPr/>
          </p:nvSpPr>
          <p:spPr>
            <a:xfrm>
              <a:off x="2021624" y="4603512"/>
              <a:ext cx="68214" cy="43725"/>
            </a:xfrm>
            <a:custGeom>
              <a:avLst/>
              <a:gdLst/>
              <a:ahLst/>
              <a:cxnLst/>
              <a:rect l="l" t="t" r="r" b="b"/>
              <a:pathLst>
                <a:path w="766" h="491" extrusionOk="0">
                  <a:moveTo>
                    <a:pt x="0" y="1"/>
                  </a:moveTo>
                  <a:lnTo>
                    <a:pt x="765" y="490"/>
                  </a:lnTo>
                  <a:lnTo>
                    <a:pt x="765" y="114"/>
                  </a:lnTo>
                  <a:lnTo>
                    <a:pt x="59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18"/>
          <p:cNvSpPr/>
          <p:nvPr/>
        </p:nvSpPr>
        <p:spPr>
          <a:xfrm flipH="1">
            <a:off x="-118148" y="4755900"/>
            <a:ext cx="587072" cy="586980"/>
          </a:xfrm>
          <a:custGeom>
            <a:avLst/>
            <a:gdLst/>
            <a:ahLst/>
            <a:cxnLst/>
            <a:rect l="l" t="t" r="r" b="b"/>
            <a:pathLst>
              <a:path w="23429" h="23430" extrusionOk="0">
                <a:moveTo>
                  <a:pt x="17882" y="1"/>
                </a:moveTo>
                <a:cubicBezTo>
                  <a:pt x="8006" y="1"/>
                  <a:pt x="0" y="8007"/>
                  <a:pt x="0" y="17883"/>
                </a:cubicBezTo>
                <a:lnTo>
                  <a:pt x="0" y="23429"/>
                </a:lnTo>
                <a:lnTo>
                  <a:pt x="5547" y="23429"/>
                </a:lnTo>
                <a:cubicBezTo>
                  <a:pt x="15423" y="23429"/>
                  <a:pt x="23429" y="15423"/>
                  <a:pt x="23429" y="5547"/>
                </a:cubicBezTo>
                <a:lnTo>
                  <a:pt x="23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 name="Google Shape;324;p18"/>
          <p:cNvGrpSpPr/>
          <p:nvPr/>
        </p:nvGrpSpPr>
        <p:grpSpPr>
          <a:xfrm>
            <a:off x="468925" y="4755902"/>
            <a:ext cx="659726" cy="660517"/>
            <a:chOff x="1589873" y="4651412"/>
            <a:chExt cx="897465" cy="898540"/>
          </a:xfrm>
        </p:grpSpPr>
        <p:sp>
          <p:nvSpPr>
            <p:cNvPr id="325" name="Google Shape;325;p18"/>
            <p:cNvSpPr/>
            <p:nvPr/>
          </p:nvSpPr>
          <p:spPr>
            <a:xfrm flipH="1">
              <a:off x="2305048" y="4971018"/>
              <a:ext cx="182290" cy="459422"/>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8"/>
            <p:cNvSpPr/>
            <p:nvPr/>
          </p:nvSpPr>
          <p:spPr>
            <a:xfrm flipH="1">
              <a:off x="2214570" y="4804492"/>
              <a:ext cx="272768" cy="686239"/>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8"/>
            <p:cNvSpPr/>
            <p:nvPr/>
          </p:nvSpPr>
          <p:spPr>
            <a:xfrm flipH="1">
              <a:off x="2135224" y="4651412"/>
              <a:ext cx="352114" cy="872893"/>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flipH="1">
              <a:off x="2062558" y="4651412"/>
              <a:ext cx="380076" cy="890703"/>
            </a:xfrm>
            <a:custGeom>
              <a:avLst/>
              <a:gdLst/>
              <a:ahLst/>
              <a:cxnLst/>
              <a:rect l="l" t="t" r="r" b="b"/>
              <a:pathLst>
                <a:path w="4268" h="10002" extrusionOk="0">
                  <a:moveTo>
                    <a:pt x="1" y="1"/>
                  </a:moveTo>
                  <a:lnTo>
                    <a:pt x="3954" y="9939"/>
                  </a:lnTo>
                  <a:cubicBezTo>
                    <a:pt x="4067" y="9964"/>
                    <a:pt x="4167" y="9989"/>
                    <a:pt x="4267" y="10002"/>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flipH="1">
              <a:off x="1993276" y="4651412"/>
              <a:ext cx="382302" cy="897471"/>
            </a:xfrm>
            <a:custGeom>
              <a:avLst/>
              <a:gdLst/>
              <a:ahLst/>
              <a:cxnLst/>
              <a:rect l="l" t="t" r="r" b="b"/>
              <a:pathLst>
                <a:path w="4293" h="10078" extrusionOk="0">
                  <a:moveTo>
                    <a:pt x="1" y="1"/>
                  </a:moveTo>
                  <a:lnTo>
                    <a:pt x="3991" y="10065"/>
                  </a:lnTo>
                  <a:cubicBezTo>
                    <a:pt x="4092" y="10077"/>
                    <a:pt x="4192" y="10077"/>
                    <a:pt x="4293" y="10077"/>
                  </a:cubicBez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flipH="1">
              <a:off x="1926220" y="4651412"/>
              <a:ext cx="383371" cy="898540"/>
            </a:xfrm>
            <a:custGeom>
              <a:avLst/>
              <a:gdLst/>
              <a:ahLst/>
              <a:cxnLst/>
              <a:rect l="l" t="t" r="r" b="b"/>
              <a:pathLst>
                <a:path w="4305" h="10090" extrusionOk="0">
                  <a:moveTo>
                    <a:pt x="0" y="1"/>
                  </a:moveTo>
                  <a:lnTo>
                    <a:pt x="4003" y="10090"/>
                  </a:lnTo>
                  <a:lnTo>
                    <a:pt x="4304"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flipH="1">
              <a:off x="1860322" y="4651412"/>
              <a:ext cx="383371" cy="898540"/>
            </a:xfrm>
            <a:custGeom>
              <a:avLst/>
              <a:gdLst/>
              <a:ahLst/>
              <a:cxnLst/>
              <a:rect l="l" t="t" r="r" b="b"/>
              <a:pathLst>
                <a:path w="4305" h="10090" extrusionOk="0">
                  <a:moveTo>
                    <a:pt x="1" y="1"/>
                  </a:moveTo>
                  <a:lnTo>
                    <a:pt x="4016" y="10090"/>
                  </a:lnTo>
                  <a:lnTo>
                    <a:pt x="4305"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flipH="1">
              <a:off x="1794335" y="4651412"/>
              <a:ext cx="383460" cy="898540"/>
            </a:xfrm>
            <a:custGeom>
              <a:avLst/>
              <a:gdLst/>
              <a:ahLst/>
              <a:cxnLst/>
              <a:rect l="l" t="t" r="r" b="b"/>
              <a:pathLst>
                <a:path w="4306" h="10090" extrusionOk="0">
                  <a:moveTo>
                    <a:pt x="1" y="1"/>
                  </a:moveTo>
                  <a:lnTo>
                    <a:pt x="4017" y="10090"/>
                  </a:lnTo>
                  <a:lnTo>
                    <a:pt x="4305" y="10090"/>
                  </a:ln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flipH="1">
              <a:off x="1728437" y="4651412"/>
              <a:ext cx="382302" cy="898540"/>
            </a:xfrm>
            <a:custGeom>
              <a:avLst/>
              <a:gdLst/>
              <a:ahLst/>
              <a:cxnLst/>
              <a:rect l="l" t="t" r="r" b="b"/>
              <a:pathLst>
                <a:path w="4293" h="10090" extrusionOk="0">
                  <a:moveTo>
                    <a:pt x="1" y="1"/>
                  </a:moveTo>
                  <a:lnTo>
                    <a:pt x="4004" y="10090"/>
                  </a:lnTo>
                  <a:lnTo>
                    <a:pt x="4293" y="10090"/>
                  </a:lnTo>
                  <a:lnTo>
                    <a:pt x="289" y="13"/>
                  </a:lnTo>
                  <a:cubicBezTo>
                    <a:pt x="227" y="13"/>
                    <a:pt x="177"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flipH="1">
              <a:off x="1661381" y="4654796"/>
              <a:ext cx="382302" cy="895156"/>
            </a:xfrm>
            <a:custGeom>
              <a:avLst/>
              <a:gdLst/>
              <a:ahLst/>
              <a:cxnLst/>
              <a:rect l="l" t="t" r="r" b="b"/>
              <a:pathLst>
                <a:path w="4293" h="10052" extrusionOk="0">
                  <a:moveTo>
                    <a:pt x="1" y="0"/>
                  </a:moveTo>
                  <a:lnTo>
                    <a:pt x="3991" y="10052"/>
                  </a:lnTo>
                  <a:lnTo>
                    <a:pt x="4293" y="10052"/>
                  </a:lnTo>
                  <a:lnTo>
                    <a:pt x="315" y="50"/>
                  </a:lnTo>
                  <a:cubicBezTo>
                    <a:pt x="214" y="25"/>
                    <a:pt x="101" y="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flipH="1">
              <a:off x="1595483" y="4668154"/>
              <a:ext cx="376692" cy="881798"/>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flipH="1">
              <a:off x="1589873" y="4694958"/>
              <a:ext cx="305183" cy="767811"/>
            </a:xfrm>
            <a:custGeom>
              <a:avLst/>
              <a:gdLst/>
              <a:ahLst/>
              <a:cxnLst/>
              <a:rect l="l" t="t" r="r" b="b"/>
              <a:pathLst>
                <a:path w="3427" h="8622" extrusionOk="0">
                  <a:moveTo>
                    <a:pt x="1" y="1"/>
                  </a:moveTo>
                  <a:lnTo>
                    <a:pt x="3427" y="8622"/>
                  </a:lnTo>
                  <a:lnTo>
                    <a:pt x="3427" y="7882"/>
                  </a:lnTo>
                  <a:lnTo>
                    <a:pt x="365" y="177"/>
                  </a:lnTo>
                  <a:cubicBezTo>
                    <a:pt x="239" y="114"/>
                    <a:pt x="126" y="5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flipH="1">
              <a:off x="1589874" y="4743046"/>
              <a:ext cx="220227" cy="553283"/>
            </a:xfrm>
            <a:custGeom>
              <a:avLst/>
              <a:gdLst/>
              <a:ahLst/>
              <a:cxnLst/>
              <a:rect l="l" t="t" r="r" b="b"/>
              <a:pathLst>
                <a:path w="2473" h="6213" extrusionOk="0">
                  <a:moveTo>
                    <a:pt x="1" y="1"/>
                  </a:moveTo>
                  <a:lnTo>
                    <a:pt x="2473" y="6212"/>
                  </a:lnTo>
                  <a:lnTo>
                    <a:pt x="2473" y="5472"/>
                  </a:lnTo>
                  <a:lnTo>
                    <a:pt x="415" y="314"/>
                  </a:lnTo>
                  <a:cubicBezTo>
                    <a:pt x="289" y="201"/>
                    <a:pt x="151" y="10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flipH="1">
              <a:off x="1590944" y="4839133"/>
              <a:ext cx="114076" cy="287283"/>
            </a:xfrm>
            <a:custGeom>
              <a:avLst/>
              <a:gdLst/>
              <a:ahLst/>
              <a:cxnLst/>
              <a:rect l="l" t="t" r="r" b="b"/>
              <a:pathLst>
                <a:path w="1281" h="3226" extrusionOk="0">
                  <a:moveTo>
                    <a:pt x="0" y="1"/>
                  </a:moveTo>
                  <a:lnTo>
                    <a:pt x="1280" y="3226"/>
                  </a:lnTo>
                  <a:cubicBezTo>
                    <a:pt x="1192" y="2009"/>
                    <a:pt x="728" y="89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1">
  <p:cSld name="CAPTION_ONLY_1">
    <p:spTree>
      <p:nvGrpSpPr>
        <p:cNvPr id="1" name="Shape 339"/>
        <p:cNvGrpSpPr/>
        <p:nvPr/>
      </p:nvGrpSpPr>
      <p:grpSpPr>
        <a:xfrm>
          <a:off x="0" y="0"/>
          <a:ext cx="0" cy="0"/>
          <a:chOff x="0" y="0"/>
          <a:chExt cx="0" cy="0"/>
        </a:xfrm>
      </p:grpSpPr>
      <p:sp>
        <p:nvSpPr>
          <p:cNvPr id="340" name="Google Shape;340;p19"/>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400">
                <a:solidFill>
                  <a:srgbClr val="81C24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341" name="Google Shape;341;p19"/>
          <p:cNvGrpSpPr/>
          <p:nvPr/>
        </p:nvGrpSpPr>
        <p:grpSpPr>
          <a:xfrm>
            <a:off x="7180332" y="-1497055"/>
            <a:ext cx="2487331" cy="2037063"/>
            <a:chOff x="7180332" y="-1497055"/>
            <a:chExt cx="2487331" cy="2037063"/>
          </a:xfrm>
        </p:grpSpPr>
        <p:sp>
          <p:nvSpPr>
            <p:cNvPr id="342" name="Google Shape;342;p19"/>
            <p:cNvSpPr/>
            <p:nvPr/>
          </p:nvSpPr>
          <p:spPr>
            <a:xfrm rot="10800000" flipH="1">
              <a:off x="7630746" y="-1497055"/>
              <a:ext cx="2036917" cy="2037063"/>
            </a:xfrm>
            <a:custGeom>
              <a:avLst/>
              <a:gdLst/>
              <a:ahLst/>
              <a:cxnLst/>
              <a:rect l="l" t="t" r="r" b="b"/>
              <a:pathLst>
                <a:path w="23429" h="23430" extrusionOk="0">
                  <a:moveTo>
                    <a:pt x="17882" y="1"/>
                  </a:moveTo>
                  <a:cubicBezTo>
                    <a:pt x="8006" y="1"/>
                    <a:pt x="0" y="8007"/>
                    <a:pt x="0" y="17883"/>
                  </a:cubicBezTo>
                  <a:lnTo>
                    <a:pt x="0" y="23429"/>
                  </a:lnTo>
                  <a:lnTo>
                    <a:pt x="5547" y="23429"/>
                  </a:lnTo>
                  <a:cubicBezTo>
                    <a:pt x="15423" y="23429"/>
                    <a:pt x="23429" y="15423"/>
                    <a:pt x="23429" y="5547"/>
                  </a:cubicBezTo>
                  <a:lnTo>
                    <a:pt x="23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9"/>
            <p:cNvSpPr/>
            <p:nvPr/>
          </p:nvSpPr>
          <p:spPr>
            <a:xfrm rot="10800000" flipH="1">
              <a:off x="7180332" y="-264468"/>
              <a:ext cx="182290" cy="459422"/>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9"/>
            <p:cNvSpPr/>
            <p:nvPr/>
          </p:nvSpPr>
          <p:spPr>
            <a:xfrm rot="10800000" flipH="1">
              <a:off x="7180332" y="-324758"/>
              <a:ext cx="272768" cy="686239"/>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9"/>
            <p:cNvSpPr/>
            <p:nvPr/>
          </p:nvSpPr>
          <p:spPr>
            <a:xfrm rot="10800000" flipH="1">
              <a:off x="7180332" y="-358333"/>
              <a:ext cx="352114" cy="872893"/>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9"/>
            <p:cNvSpPr/>
            <p:nvPr/>
          </p:nvSpPr>
          <p:spPr>
            <a:xfrm rot="10800000" flipH="1">
              <a:off x="7225036" y="-376143"/>
              <a:ext cx="380076" cy="890703"/>
            </a:xfrm>
            <a:custGeom>
              <a:avLst/>
              <a:gdLst/>
              <a:ahLst/>
              <a:cxnLst/>
              <a:rect l="l" t="t" r="r" b="b"/>
              <a:pathLst>
                <a:path w="4268" h="10002" extrusionOk="0">
                  <a:moveTo>
                    <a:pt x="1" y="1"/>
                  </a:moveTo>
                  <a:lnTo>
                    <a:pt x="3954" y="9939"/>
                  </a:lnTo>
                  <a:cubicBezTo>
                    <a:pt x="4067" y="9964"/>
                    <a:pt x="4167" y="9989"/>
                    <a:pt x="4267" y="10002"/>
                  </a:cubicBezTo>
                  <a:lnTo>
                    <a:pt x="302"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9"/>
            <p:cNvSpPr/>
            <p:nvPr/>
          </p:nvSpPr>
          <p:spPr>
            <a:xfrm rot="10800000" flipH="1">
              <a:off x="7292091" y="-382911"/>
              <a:ext cx="382302" cy="897471"/>
            </a:xfrm>
            <a:custGeom>
              <a:avLst/>
              <a:gdLst/>
              <a:ahLst/>
              <a:cxnLst/>
              <a:rect l="l" t="t" r="r" b="b"/>
              <a:pathLst>
                <a:path w="4293" h="10078" extrusionOk="0">
                  <a:moveTo>
                    <a:pt x="1" y="1"/>
                  </a:moveTo>
                  <a:lnTo>
                    <a:pt x="3991" y="10065"/>
                  </a:lnTo>
                  <a:cubicBezTo>
                    <a:pt x="4092" y="10077"/>
                    <a:pt x="4192" y="10077"/>
                    <a:pt x="4293" y="10077"/>
                  </a:cubicBezTo>
                  <a:lnTo>
                    <a:pt x="289"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9"/>
            <p:cNvSpPr/>
            <p:nvPr/>
          </p:nvSpPr>
          <p:spPr>
            <a:xfrm rot="10800000" flipH="1">
              <a:off x="7358079" y="-383980"/>
              <a:ext cx="383371" cy="898540"/>
            </a:xfrm>
            <a:custGeom>
              <a:avLst/>
              <a:gdLst/>
              <a:ahLst/>
              <a:cxnLst/>
              <a:rect l="l" t="t" r="r" b="b"/>
              <a:pathLst>
                <a:path w="4305" h="10090" extrusionOk="0">
                  <a:moveTo>
                    <a:pt x="0" y="1"/>
                  </a:moveTo>
                  <a:lnTo>
                    <a:pt x="4003" y="10090"/>
                  </a:lnTo>
                  <a:lnTo>
                    <a:pt x="4304" y="10090"/>
                  </a:lnTo>
                  <a:lnTo>
                    <a:pt x="289"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9"/>
            <p:cNvSpPr/>
            <p:nvPr/>
          </p:nvSpPr>
          <p:spPr>
            <a:xfrm rot="10800000" flipH="1">
              <a:off x="7423977" y="-383980"/>
              <a:ext cx="383371" cy="898540"/>
            </a:xfrm>
            <a:custGeom>
              <a:avLst/>
              <a:gdLst/>
              <a:ahLst/>
              <a:cxnLst/>
              <a:rect l="l" t="t" r="r" b="b"/>
              <a:pathLst>
                <a:path w="4305" h="10090" extrusionOk="0">
                  <a:moveTo>
                    <a:pt x="1" y="1"/>
                  </a:moveTo>
                  <a:lnTo>
                    <a:pt x="4016" y="10090"/>
                  </a:lnTo>
                  <a:lnTo>
                    <a:pt x="4305" y="10090"/>
                  </a:lnTo>
                  <a:lnTo>
                    <a:pt x="289"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9"/>
            <p:cNvSpPr/>
            <p:nvPr/>
          </p:nvSpPr>
          <p:spPr>
            <a:xfrm rot="10800000" flipH="1">
              <a:off x="7489875" y="-383980"/>
              <a:ext cx="383460" cy="898540"/>
            </a:xfrm>
            <a:custGeom>
              <a:avLst/>
              <a:gdLst/>
              <a:ahLst/>
              <a:cxnLst/>
              <a:rect l="l" t="t" r="r" b="b"/>
              <a:pathLst>
                <a:path w="4306" h="10090" extrusionOk="0">
                  <a:moveTo>
                    <a:pt x="1" y="1"/>
                  </a:moveTo>
                  <a:lnTo>
                    <a:pt x="4017" y="10090"/>
                  </a:lnTo>
                  <a:lnTo>
                    <a:pt x="4305" y="10090"/>
                  </a:lnTo>
                  <a:lnTo>
                    <a:pt x="302"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9"/>
            <p:cNvSpPr/>
            <p:nvPr/>
          </p:nvSpPr>
          <p:spPr>
            <a:xfrm rot="10800000" flipH="1">
              <a:off x="7556931" y="-383980"/>
              <a:ext cx="382302" cy="898540"/>
            </a:xfrm>
            <a:custGeom>
              <a:avLst/>
              <a:gdLst/>
              <a:ahLst/>
              <a:cxnLst/>
              <a:rect l="l" t="t" r="r" b="b"/>
              <a:pathLst>
                <a:path w="4293" h="10090" extrusionOk="0">
                  <a:moveTo>
                    <a:pt x="1" y="1"/>
                  </a:moveTo>
                  <a:lnTo>
                    <a:pt x="4004" y="10090"/>
                  </a:lnTo>
                  <a:lnTo>
                    <a:pt x="4293" y="10090"/>
                  </a:lnTo>
                  <a:lnTo>
                    <a:pt x="289" y="13"/>
                  </a:lnTo>
                  <a:cubicBezTo>
                    <a:pt x="227" y="13"/>
                    <a:pt x="177" y="1"/>
                    <a:pt x="114" y="1"/>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9"/>
            <p:cNvSpPr/>
            <p:nvPr/>
          </p:nvSpPr>
          <p:spPr>
            <a:xfrm rot="10800000" flipH="1">
              <a:off x="7623987" y="-383980"/>
              <a:ext cx="382302" cy="895156"/>
            </a:xfrm>
            <a:custGeom>
              <a:avLst/>
              <a:gdLst/>
              <a:ahLst/>
              <a:cxnLst/>
              <a:rect l="l" t="t" r="r" b="b"/>
              <a:pathLst>
                <a:path w="4293" h="10052" extrusionOk="0">
                  <a:moveTo>
                    <a:pt x="1" y="0"/>
                  </a:moveTo>
                  <a:lnTo>
                    <a:pt x="3991" y="10052"/>
                  </a:lnTo>
                  <a:lnTo>
                    <a:pt x="4293" y="10052"/>
                  </a:lnTo>
                  <a:lnTo>
                    <a:pt x="315" y="50"/>
                  </a:lnTo>
                  <a:cubicBezTo>
                    <a:pt x="214" y="25"/>
                    <a:pt x="101" y="13"/>
                    <a:pt x="1" y="0"/>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9"/>
            <p:cNvSpPr/>
            <p:nvPr/>
          </p:nvSpPr>
          <p:spPr>
            <a:xfrm rot="10800000" flipH="1">
              <a:off x="7695495" y="-383979"/>
              <a:ext cx="376692" cy="881798"/>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9"/>
            <p:cNvSpPr/>
            <p:nvPr/>
          </p:nvSpPr>
          <p:spPr>
            <a:xfrm rot="10800000" flipH="1">
              <a:off x="7772614" y="-296797"/>
              <a:ext cx="305183" cy="767811"/>
            </a:xfrm>
            <a:custGeom>
              <a:avLst/>
              <a:gdLst/>
              <a:ahLst/>
              <a:cxnLst/>
              <a:rect l="l" t="t" r="r" b="b"/>
              <a:pathLst>
                <a:path w="3427" h="8622" extrusionOk="0">
                  <a:moveTo>
                    <a:pt x="1" y="1"/>
                  </a:moveTo>
                  <a:lnTo>
                    <a:pt x="3427" y="8622"/>
                  </a:lnTo>
                  <a:lnTo>
                    <a:pt x="3427" y="7882"/>
                  </a:lnTo>
                  <a:lnTo>
                    <a:pt x="365" y="177"/>
                  </a:lnTo>
                  <a:cubicBezTo>
                    <a:pt x="239" y="114"/>
                    <a:pt x="126" y="51"/>
                    <a:pt x="1" y="1"/>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9"/>
            <p:cNvSpPr/>
            <p:nvPr/>
          </p:nvSpPr>
          <p:spPr>
            <a:xfrm rot="10800000" flipH="1">
              <a:off x="7857569" y="-130357"/>
              <a:ext cx="220227" cy="553283"/>
            </a:xfrm>
            <a:custGeom>
              <a:avLst/>
              <a:gdLst/>
              <a:ahLst/>
              <a:cxnLst/>
              <a:rect l="l" t="t" r="r" b="b"/>
              <a:pathLst>
                <a:path w="2473" h="6213" extrusionOk="0">
                  <a:moveTo>
                    <a:pt x="1" y="1"/>
                  </a:moveTo>
                  <a:lnTo>
                    <a:pt x="2473" y="6212"/>
                  </a:lnTo>
                  <a:lnTo>
                    <a:pt x="2473" y="5472"/>
                  </a:lnTo>
                  <a:lnTo>
                    <a:pt x="415" y="314"/>
                  </a:lnTo>
                  <a:cubicBezTo>
                    <a:pt x="289" y="201"/>
                    <a:pt x="151" y="101"/>
                    <a:pt x="1" y="1"/>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9"/>
            <p:cNvSpPr/>
            <p:nvPr/>
          </p:nvSpPr>
          <p:spPr>
            <a:xfrm rot="10800000" flipH="1">
              <a:off x="7962650" y="39556"/>
              <a:ext cx="114076" cy="287283"/>
            </a:xfrm>
            <a:custGeom>
              <a:avLst/>
              <a:gdLst/>
              <a:ahLst/>
              <a:cxnLst/>
              <a:rect l="l" t="t" r="r" b="b"/>
              <a:pathLst>
                <a:path w="1281" h="3226" extrusionOk="0">
                  <a:moveTo>
                    <a:pt x="0" y="1"/>
                  </a:moveTo>
                  <a:lnTo>
                    <a:pt x="1280" y="3226"/>
                  </a:lnTo>
                  <a:cubicBezTo>
                    <a:pt x="1192" y="2009"/>
                    <a:pt x="728" y="892"/>
                    <a:pt x="0" y="1"/>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19"/>
          <p:cNvSpPr/>
          <p:nvPr/>
        </p:nvSpPr>
        <p:spPr>
          <a:xfrm>
            <a:off x="8589232" y="1135616"/>
            <a:ext cx="263914" cy="262843"/>
          </a:xfrm>
          <a:custGeom>
            <a:avLst/>
            <a:gdLst/>
            <a:ahLst/>
            <a:cxnLst/>
            <a:rect l="l" t="t" r="r" b="b"/>
            <a:pathLst>
              <a:path w="3201" h="3188" extrusionOk="0">
                <a:moveTo>
                  <a:pt x="2435" y="0"/>
                </a:moveTo>
                <a:cubicBezTo>
                  <a:pt x="1092" y="0"/>
                  <a:pt x="0" y="1080"/>
                  <a:pt x="0" y="2435"/>
                </a:cubicBezTo>
                <a:lnTo>
                  <a:pt x="0" y="3188"/>
                </a:lnTo>
                <a:lnTo>
                  <a:pt x="753" y="3188"/>
                </a:lnTo>
                <a:cubicBezTo>
                  <a:pt x="2108" y="3188"/>
                  <a:pt x="3200" y="2096"/>
                  <a:pt x="3200" y="753"/>
                </a:cubicBezTo>
                <a:lnTo>
                  <a:pt x="320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9"/>
          <p:cNvSpPr/>
          <p:nvPr/>
        </p:nvSpPr>
        <p:spPr>
          <a:xfrm>
            <a:off x="7720976" y="195903"/>
            <a:ext cx="344033" cy="344098"/>
          </a:xfrm>
          <a:custGeom>
            <a:avLst/>
            <a:gdLst/>
            <a:ahLst/>
            <a:cxnLst/>
            <a:rect l="l" t="t" r="r" b="b"/>
            <a:pathLst>
              <a:path w="5246" h="5247" extrusionOk="0">
                <a:moveTo>
                  <a:pt x="0" y="1"/>
                </a:moveTo>
                <a:lnTo>
                  <a:pt x="0" y="2372"/>
                </a:lnTo>
                <a:cubicBezTo>
                  <a:pt x="0" y="3966"/>
                  <a:pt x="1280" y="5246"/>
                  <a:pt x="2874" y="5246"/>
                </a:cubicBezTo>
                <a:lnTo>
                  <a:pt x="5246" y="5246"/>
                </a:lnTo>
                <a:lnTo>
                  <a:pt x="5246" y="3012"/>
                </a:lnTo>
                <a:cubicBezTo>
                  <a:pt x="5246" y="1356"/>
                  <a:pt x="3890" y="1"/>
                  <a:pt x="2234" y="1"/>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three columns">
  <p:cSld name="CUSTOM_1_1">
    <p:spTree>
      <p:nvGrpSpPr>
        <p:cNvPr id="1" name="Shape 359"/>
        <p:cNvGrpSpPr/>
        <p:nvPr/>
      </p:nvGrpSpPr>
      <p:grpSpPr>
        <a:xfrm>
          <a:off x="0" y="0"/>
          <a:ext cx="0" cy="0"/>
          <a:chOff x="0" y="0"/>
          <a:chExt cx="0" cy="0"/>
        </a:xfrm>
      </p:grpSpPr>
      <p:sp>
        <p:nvSpPr>
          <p:cNvPr id="360" name="Google Shape;360;p20"/>
          <p:cNvSpPr/>
          <p:nvPr/>
        </p:nvSpPr>
        <p:spPr>
          <a:xfrm>
            <a:off x="8274150" y="-424124"/>
            <a:ext cx="964169" cy="964129"/>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solidFill>
                  <a:srgbClr val="81C24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62" name="Google Shape;362;p20"/>
          <p:cNvSpPr txBox="1">
            <a:spLocks noGrp="1"/>
          </p:cNvSpPr>
          <p:nvPr>
            <p:ph type="subTitle" idx="1"/>
          </p:nvPr>
        </p:nvSpPr>
        <p:spPr>
          <a:xfrm>
            <a:off x="6027000" y="2996100"/>
            <a:ext cx="2397000" cy="10569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63" name="Google Shape;363;p20"/>
          <p:cNvSpPr txBox="1">
            <a:spLocks noGrp="1"/>
          </p:cNvSpPr>
          <p:nvPr>
            <p:ph type="subTitle" idx="2"/>
          </p:nvPr>
        </p:nvSpPr>
        <p:spPr>
          <a:xfrm>
            <a:off x="6710550" y="2646750"/>
            <a:ext cx="1029900" cy="3903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364" name="Google Shape;364;p20"/>
          <p:cNvSpPr txBox="1">
            <a:spLocks noGrp="1"/>
          </p:cNvSpPr>
          <p:nvPr>
            <p:ph type="subTitle" idx="3"/>
          </p:nvPr>
        </p:nvSpPr>
        <p:spPr>
          <a:xfrm>
            <a:off x="3419700" y="2996100"/>
            <a:ext cx="2304600" cy="10569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65" name="Google Shape;365;p20"/>
          <p:cNvSpPr txBox="1">
            <a:spLocks noGrp="1"/>
          </p:cNvSpPr>
          <p:nvPr>
            <p:ph type="subTitle" idx="4"/>
          </p:nvPr>
        </p:nvSpPr>
        <p:spPr>
          <a:xfrm>
            <a:off x="4057050" y="2646750"/>
            <a:ext cx="1029900" cy="3903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366" name="Google Shape;366;p20"/>
          <p:cNvSpPr txBox="1">
            <a:spLocks noGrp="1"/>
          </p:cNvSpPr>
          <p:nvPr>
            <p:ph type="subTitle" idx="5"/>
          </p:nvPr>
        </p:nvSpPr>
        <p:spPr>
          <a:xfrm>
            <a:off x="720000" y="2996100"/>
            <a:ext cx="2397000" cy="10569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67" name="Google Shape;367;p20"/>
          <p:cNvSpPr txBox="1">
            <a:spLocks noGrp="1"/>
          </p:cNvSpPr>
          <p:nvPr>
            <p:ph type="subTitle" idx="6"/>
          </p:nvPr>
        </p:nvSpPr>
        <p:spPr>
          <a:xfrm>
            <a:off x="1403550" y="2646750"/>
            <a:ext cx="1029900" cy="3903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368" name="Google Shape;368;p20"/>
          <p:cNvSpPr/>
          <p:nvPr/>
        </p:nvSpPr>
        <p:spPr>
          <a:xfrm>
            <a:off x="0" y="4626625"/>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 name="Google Shape;369;p20"/>
          <p:cNvGrpSpPr/>
          <p:nvPr/>
        </p:nvGrpSpPr>
        <p:grpSpPr>
          <a:xfrm>
            <a:off x="510469" y="4603505"/>
            <a:ext cx="817859" cy="817646"/>
            <a:chOff x="813569" y="4603505"/>
            <a:chExt cx="817859" cy="817646"/>
          </a:xfrm>
        </p:grpSpPr>
        <p:sp>
          <p:nvSpPr>
            <p:cNvPr id="370" name="Google Shape;370;p20"/>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0"/>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20"/>
          <p:cNvGrpSpPr/>
          <p:nvPr/>
        </p:nvGrpSpPr>
        <p:grpSpPr>
          <a:xfrm>
            <a:off x="7781153" y="-266037"/>
            <a:ext cx="742244" cy="742244"/>
            <a:chOff x="7072361" y="-871003"/>
            <a:chExt cx="1042917" cy="1042917"/>
          </a:xfrm>
        </p:grpSpPr>
        <p:sp>
          <p:nvSpPr>
            <p:cNvPr id="392" name="Google Shape;392;p20"/>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0"/>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0"/>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0"/>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0"/>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0"/>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0"/>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0"/>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0"/>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0"/>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0"/>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0"/>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0"/>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0"/>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0"/>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0"/>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0"/>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3" name="Google Shape;413;p20"/>
          <p:cNvSpPr/>
          <p:nvPr/>
        </p:nvSpPr>
        <p:spPr>
          <a:xfrm>
            <a:off x="8359982" y="4599429"/>
            <a:ext cx="263914" cy="262843"/>
          </a:xfrm>
          <a:custGeom>
            <a:avLst/>
            <a:gdLst/>
            <a:ahLst/>
            <a:cxnLst/>
            <a:rect l="l" t="t" r="r" b="b"/>
            <a:pathLst>
              <a:path w="3201" h="3188" extrusionOk="0">
                <a:moveTo>
                  <a:pt x="2435" y="0"/>
                </a:moveTo>
                <a:cubicBezTo>
                  <a:pt x="1092" y="0"/>
                  <a:pt x="0" y="1080"/>
                  <a:pt x="0" y="2435"/>
                </a:cubicBezTo>
                <a:lnTo>
                  <a:pt x="0" y="3188"/>
                </a:lnTo>
                <a:lnTo>
                  <a:pt x="753" y="3188"/>
                </a:lnTo>
                <a:cubicBezTo>
                  <a:pt x="2108" y="3188"/>
                  <a:pt x="3200" y="2096"/>
                  <a:pt x="3200" y="753"/>
                </a:cubicBezTo>
                <a:lnTo>
                  <a:pt x="320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0"/>
          <p:cNvSpPr/>
          <p:nvPr/>
        </p:nvSpPr>
        <p:spPr>
          <a:xfrm>
            <a:off x="8569475" y="817775"/>
            <a:ext cx="200318" cy="199957"/>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p:cSld name="CUSTOM_2">
    <p:spTree>
      <p:nvGrpSpPr>
        <p:cNvPr id="1" name="Shape 415"/>
        <p:cNvGrpSpPr/>
        <p:nvPr/>
      </p:nvGrpSpPr>
      <p:grpSpPr>
        <a:xfrm>
          <a:off x="0" y="0"/>
          <a:ext cx="0" cy="0"/>
          <a:chOff x="0" y="0"/>
          <a:chExt cx="0" cy="0"/>
        </a:xfrm>
      </p:grpSpPr>
      <p:sp>
        <p:nvSpPr>
          <p:cNvPr id="416" name="Google Shape;416;p21"/>
          <p:cNvSpPr txBox="1">
            <a:spLocks noGrp="1"/>
          </p:cNvSpPr>
          <p:nvPr>
            <p:ph type="title" hasCustomPrompt="1"/>
          </p:nvPr>
        </p:nvSpPr>
        <p:spPr>
          <a:xfrm>
            <a:off x="720000" y="872206"/>
            <a:ext cx="3573300" cy="47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600"/>
              <a:buNone/>
              <a:defRPr sz="3400">
                <a:solidFill>
                  <a:schemeClr val="lt1"/>
                </a:solidFill>
              </a:defRPr>
            </a:lvl1pPr>
            <a:lvl2pPr lvl="1" algn="ctr" rtl="0">
              <a:spcBef>
                <a:spcPts val="0"/>
              </a:spcBef>
              <a:spcAft>
                <a:spcPts val="0"/>
              </a:spcAft>
              <a:buClr>
                <a:schemeClr val="lt1"/>
              </a:buClr>
              <a:buSzPts val="1600"/>
              <a:buNone/>
              <a:defRPr sz="1600">
                <a:solidFill>
                  <a:schemeClr val="lt1"/>
                </a:solidFill>
              </a:defRPr>
            </a:lvl2pPr>
            <a:lvl3pPr lvl="2" algn="ctr" rtl="0">
              <a:spcBef>
                <a:spcPts val="0"/>
              </a:spcBef>
              <a:spcAft>
                <a:spcPts val="0"/>
              </a:spcAft>
              <a:buClr>
                <a:schemeClr val="lt1"/>
              </a:buClr>
              <a:buSzPts val="1600"/>
              <a:buNone/>
              <a:defRPr sz="1600">
                <a:solidFill>
                  <a:schemeClr val="lt1"/>
                </a:solidFill>
              </a:defRPr>
            </a:lvl3pPr>
            <a:lvl4pPr lvl="3" algn="ctr" rtl="0">
              <a:spcBef>
                <a:spcPts val="0"/>
              </a:spcBef>
              <a:spcAft>
                <a:spcPts val="0"/>
              </a:spcAft>
              <a:buClr>
                <a:schemeClr val="lt1"/>
              </a:buClr>
              <a:buSzPts val="1600"/>
              <a:buNone/>
              <a:defRPr sz="1600">
                <a:solidFill>
                  <a:schemeClr val="lt1"/>
                </a:solidFill>
              </a:defRPr>
            </a:lvl4pPr>
            <a:lvl5pPr lvl="4" algn="ctr" rtl="0">
              <a:spcBef>
                <a:spcPts val="0"/>
              </a:spcBef>
              <a:spcAft>
                <a:spcPts val="0"/>
              </a:spcAft>
              <a:buClr>
                <a:schemeClr val="lt1"/>
              </a:buClr>
              <a:buSzPts val="1600"/>
              <a:buNone/>
              <a:defRPr sz="1600">
                <a:solidFill>
                  <a:schemeClr val="lt1"/>
                </a:solidFill>
              </a:defRPr>
            </a:lvl5pPr>
            <a:lvl6pPr lvl="5" algn="ctr" rtl="0">
              <a:spcBef>
                <a:spcPts val="0"/>
              </a:spcBef>
              <a:spcAft>
                <a:spcPts val="0"/>
              </a:spcAft>
              <a:buClr>
                <a:schemeClr val="lt1"/>
              </a:buClr>
              <a:buSzPts val="1600"/>
              <a:buNone/>
              <a:defRPr sz="1600">
                <a:solidFill>
                  <a:schemeClr val="lt1"/>
                </a:solidFill>
              </a:defRPr>
            </a:lvl6pPr>
            <a:lvl7pPr lvl="6" algn="ctr" rtl="0">
              <a:spcBef>
                <a:spcPts val="0"/>
              </a:spcBef>
              <a:spcAft>
                <a:spcPts val="0"/>
              </a:spcAft>
              <a:buClr>
                <a:schemeClr val="lt1"/>
              </a:buClr>
              <a:buSzPts val="1600"/>
              <a:buNone/>
              <a:defRPr sz="1600">
                <a:solidFill>
                  <a:schemeClr val="lt1"/>
                </a:solidFill>
              </a:defRPr>
            </a:lvl7pPr>
            <a:lvl8pPr lvl="7" algn="ctr" rtl="0">
              <a:spcBef>
                <a:spcPts val="0"/>
              </a:spcBef>
              <a:spcAft>
                <a:spcPts val="0"/>
              </a:spcAft>
              <a:buClr>
                <a:schemeClr val="lt1"/>
              </a:buClr>
              <a:buSzPts val="1600"/>
              <a:buNone/>
              <a:defRPr sz="1600">
                <a:solidFill>
                  <a:schemeClr val="lt1"/>
                </a:solidFill>
              </a:defRPr>
            </a:lvl8pPr>
            <a:lvl9pPr lvl="8" algn="ctr" rtl="0">
              <a:spcBef>
                <a:spcPts val="0"/>
              </a:spcBef>
              <a:spcAft>
                <a:spcPts val="0"/>
              </a:spcAft>
              <a:buClr>
                <a:schemeClr val="lt1"/>
              </a:buClr>
              <a:buSzPts val="1600"/>
              <a:buNone/>
              <a:defRPr sz="1600">
                <a:solidFill>
                  <a:schemeClr val="lt1"/>
                </a:solidFill>
              </a:defRPr>
            </a:lvl9pPr>
          </a:lstStyle>
          <a:p>
            <a:r>
              <a:t>xx%</a:t>
            </a:r>
          </a:p>
        </p:txBody>
      </p:sp>
      <p:sp>
        <p:nvSpPr>
          <p:cNvPr id="417" name="Google Shape;417;p21"/>
          <p:cNvSpPr txBox="1">
            <a:spLocks noGrp="1"/>
          </p:cNvSpPr>
          <p:nvPr>
            <p:ph type="title" idx="2" hasCustomPrompt="1"/>
          </p:nvPr>
        </p:nvSpPr>
        <p:spPr>
          <a:xfrm>
            <a:off x="720000" y="3380475"/>
            <a:ext cx="3616500" cy="47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600"/>
              <a:buNone/>
              <a:defRPr sz="3400">
                <a:solidFill>
                  <a:schemeClr val="lt1"/>
                </a:solidFill>
              </a:defRPr>
            </a:lvl1pPr>
            <a:lvl2pPr lvl="1" algn="ctr" rtl="0">
              <a:spcBef>
                <a:spcPts val="0"/>
              </a:spcBef>
              <a:spcAft>
                <a:spcPts val="0"/>
              </a:spcAft>
              <a:buClr>
                <a:schemeClr val="lt1"/>
              </a:buClr>
              <a:buSzPts val="1600"/>
              <a:buNone/>
              <a:defRPr sz="1600">
                <a:solidFill>
                  <a:schemeClr val="lt1"/>
                </a:solidFill>
              </a:defRPr>
            </a:lvl2pPr>
            <a:lvl3pPr lvl="2" algn="ctr" rtl="0">
              <a:spcBef>
                <a:spcPts val="0"/>
              </a:spcBef>
              <a:spcAft>
                <a:spcPts val="0"/>
              </a:spcAft>
              <a:buClr>
                <a:schemeClr val="lt1"/>
              </a:buClr>
              <a:buSzPts val="1600"/>
              <a:buNone/>
              <a:defRPr sz="1600">
                <a:solidFill>
                  <a:schemeClr val="lt1"/>
                </a:solidFill>
              </a:defRPr>
            </a:lvl3pPr>
            <a:lvl4pPr lvl="3" algn="ctr" rtl="0">
              <a:spcBef>
                <a:spcPts val="0"/>
              </a:spcBef>
              <a:spcAft>
                <a:spcPts val="0"/>
              </a:spcAft>
              <a:buClr>
                <a:schemeClr val="lt1"/>
              </a:buClr>
              <a:buSzPts val="1600"/>
              <a:buNone/>
              <a:defRPr sz="1600">
                <a:solidFill>
                  <a:schemeClr val="lt1"/>
                </a:solidFill>
              </a:defRPr>
            </a:lvl4pPr>
            <a:lvl5pPr lvl="4" algn="ctr" rtl="0">
              <a:spcBef>
                <a:spcPts val="0"/>
              </a:spcBef>
              <a:spcAft>
                <a:spcPts val="0"/>
              </a:spcAft>
              <a:buClr>
                <a:schemeClr val="lt1"/>
              </a:buClr>
              <a:buSzPts val="1600"/>
              <a:buNone/>
              <a:defRPr sz="1600">
                <a:solidFill>
                  <a:schemeClr val="lt1"/>
                </a:solidFill>
              </a:defRPr>
            </a:lvl5pPr>
            <a:lvl6pPr lvl="5" algn="ctr" rtl="0">
              <a:spcBef>
                <a:spcPts val="0"/>
              </a:spcBef>
              <a:spcAft>
                <a:spcPts val="0"/>
              </a:spcAft>
              <a:buClr>
                <a:schemeClr val="lt1"/>
              </a:buClr>
              <a:buSzPts val="1600"/>
              <a:buNone/>
              <a:defRPr sz="1600">
                <a:solidFill>
                  <a:schemeClr val="lt1"/>
                </a:solidFill>
              </a:defRPr>
            </a:lvl6pPr>
            <a:lvl7pPr lvl="6" algn="ctr" rtl="0">
              <a:spcBef>
                <a:spcPts val="0"/>
              </a:spcBef>
              <a:spcAft>
                <a:spcPts val="0"/>
              </a:spcAft>
              <a:buClr>
                <a:schemeClr val="lt1"/>
              </a:buClr>
              <a:buSzPts val="1600"/>
              <a:buNone/>
              <a:defRPr sz="1600">
                <a:solidFill>
                  <a:schemeClr val="lt1"/>
                </a:solidFill>
              </a:defRPr>
            </a:lvl7pPr>
            <a:lvl8pPr lvl="7" algn="ctr" rtl="0">
              <a:spcBef>
                <a:spcPts val="0"/>
              </a:spcBef>
              <a:spcAft>
                <a:spcPts val="0"/>
              </a:spcAft>
              <a:buClr>
                <a:schemeClr val="lt1"/>
              </a:buClr>
              <a:buSzPts val="1600"/>
              <a:buNone/>
              <a:defRPr sz="1600">
                <a:solidFill>
                  <a:schemeClr val="lt1"/>
                </a:solidFill>
              </a:defRPr>
            </a:lvl8pPr>
            <a:lvl9pPr lvl="8" algn="ctr" rtl="0">
              <a:spcBef>
                <a:spcPts val="0"/>
              </a:spcBef>
              <a:spcAft>
                <a:spcPts val="0"/>
              </a:spcAft>
              <a:buClr>
                <a:schemeClr val="lt1"/>
              </a:buClr>
              <a:buSzPts val="1600"/>
              <a:buNone/>
              <a:defRPr sz="1600">
                <a:solidFill>
                  <a:schemeClr val="lt1"/>
                </a:solidFill>
              </a:defRPr>
            </a:lvl9pPr>
          </a:lstStyle>
          <a:p>
            <a:r>
              <a:t>xx%</a:t>
            </a:r>
          </a:p>
        </p:txBody>
      </p:sp>
      <p:sp>
        <p:nvSpPr>
          <p:cNvPr id="418" name="Google Shape;418;p21"/>
          <p:cNvSpPr txBox="1">
            <a:spLocks noGrp="1"/>
          </p:cNvSpPr>
          <p:nvPr>
            <p:ph type="title" idx="3" hasCustomPrompt="1"/>
          </p:nvPr>
        </p:nvSpPr>
        <p:spPr>
          <a:xfrm>
            <a:off x="720000" y="2003863"/>
            <a:ext cx="2029800" cy="47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600"/>
              <a:buNone/>
              <a:defRPr sz="3400">
                <a:solidFill>
                  <a:schemeClr val="lt1"/>
                </a:solidFill>
              </a:defRPr>
            </a:lvl1pPr>
            <a:lvl2pPr lvl="1" algn="ctr" rtl="0">
              <a:spcBef>
                <a:spcPts val="0"/>
              </a:spcBef>
              <a:spcAft>
                <a:spcPts val="0"/>
              </a:spcAft>
              <a:buClr>
                <a:schemeClr val="lt1"/>
              </a:buClr>
              <a:buSzPts val="1600"/>
              <a:buNone/>
              <a:defRPr sz="1600">
                <a:solidFill>
                  <a:schemeClr val="lt1"/>
                </a:solidFill>
              </a:defRPr>
            </a:lvl2pPr>
            <a:lvl3pPr lvl="2" algn="ctr" rtl="0">
              <a:spcBef>
                <a:spcPts val="0"/>
              </a:spcBef>
              <a:spcAft>
                <a:spcPts val="0"/>
              </a:spcAft>
              <a:buClr>
                <a:schemeClr val="lt1"/>
              </a:buClr>
              <a:buSzPts val="1600"/>
              <a:buNone/>
              <a:defRPr sz="1600">
                <a:solidFill>
                  <a:schemeClr val="lt1"/>
                </a:solidFill>
              </a:defRPr>
            </a:lvl3pPr>
            <a:lvl4pPr lvl="3" algn="ctr" rtl="0">
              <a:spcBef>
                <a:spcPts val="0"/>
              </a:spcBef>
              <a:spcAft>
                <a:spcPts val="0"/>
              </a:spcAft>
              <a:buClr>
                <a:schemeClr val="lt1"/>
              </a:buClr>
              <a:buSzPts val="1600"/>
              <a:buNone/>
              <a:defRPr sz="1600">
                <a:solidFill>
                  <a:schemeClr val="lt1"/>
                </a:solidFill>
              </a:defRPr>
            </a:lvl4pPr>
            <a:lvl5pPr lvl="4" algn="ctr" rtl="0">
              <a:spcBef>
                <a:spcPts val="0"/>
              </a:spcBef>
              <a:spcAft>
                <a:spcPts val="0"/>
              </a:spcAft>
              <a:buClr>
                <a:schemeClr val="lt1"/>
              </a:buClr>
              <a:buSzPts val="1600"/>
              <a:buNone/>
              <a:defRPr sz="1600">
                <a:solidFill>
                  <a:schemeClr val="lt1"/>
                </a:solidFill>
              </a:defRPr>
            </a:lvl5pPr>
            <a:lvl6pPr lvl="5" algn="ctr" rtl="0">
              <a:spcBef>
                <a:spcPts val="0"/>
              </a:spcBef>
              <a:spcAft>
                <a:spcPts val="0"/>
              </a:spcAft>
              <a:buClr>
                <a:schemeClr val="lt1"/>
              </a:buClr>
              <a:buSzPts val="1600"/>
              <a:buNone/>
              <a:defRPr sz="1600">
                <a:solidFill>
                  <a:schemeClr val="lt1"/>
                </a:solidFill>
              </a:defRPr>
            </a:lvl6pPr>
            <a:lvl7pPr lvl="6" algn="ctr" rtl="0">
              <a:spcBef>
                <a:spcPts val="0"/>
              </a:spcBef>
              <a:spcAft>
                <a:spcPts val="0"/>
              </a:spcAft>
              <a:buClr>
                <a:schemeClr val="lt1"/>
              </a:buClr>
              <a:buSzPts val="1600"/>
              <a:buNone/>
              <a:defRPr sz="1600">
                <a:solidFill>
                  <a:schemeClr val="lt1"/>
                </a:solidFill>
              </a:defRPr>
            </a:lvl7pPr>
            <a:lvl8pPr lvl="7" algn="ctr" rtl="0">
              <a:spcBef>
                <a:spcPts val="0"/>
              </a:spcBef>
              <a:spcAft>
                <a:spcPts val="0"/>
              </a:spcAft>
              <a:buClr>
                <a:schemeClr val="lt1"/>
              </a:buClr>
              <a:buSzPts val="1600"/>
              <a:buNone/>
              <a:defRPr sz="1600">
                <a:solidFill>
                  <a:schemeClr val="lt1"/>
                </a:solidFill>
              </a:defRPr>
            </a:lvl8pPr>
            <a:lvl9pPr lvl="8" algn="ctr" rtl="0">
              <a:spcBef>
                <a:spcPts val="0"/>
              </a:spcBef>
              <a:spcAft>
                <a:spcPts val="0"/>
              </a:spcAft>
              <a:buClr>
                <a:schemeClr val="lt1"/>
              </a:buClr>
              <a:buSzPts val="1600"/>
              <a:buNone/>
              <a:defRPr sz="1600">
                <a:solidFill>
                  <a:schemeClr val="lt1"/>
                </a:solidFill>
              </a:defRPr>
            </a:lvl9pPr>
          </a:lstStyle>
          <a:p>
            <a:r>
              <a:t>xx%</a:t>
            </a:r>
          </a:p>
        </p:txBody>
      </p:sp>
      <p:sp>
        <p:nvSpPr>
          <p:cNvPr id="419" name="Google Shape;419;p21"/>
          <p:cNvSpPr txBox="1">
            <a:spLocks noGrp="1"/>
          </p:cNvSpPr>
          <p:nvPr>
            <p:ph type="subTitle" idx="1"/>
          </p:nvPr>
        </p:nvSpPr>
        <p:spPr>
          <a:xfrm>
            <a:off x="720000" y="1349931"/>
            <a:ext cx="3218100" cy="4776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20" name="Google Shape;420;p21"/>
          <p:cNvSpPr txBox="1">
            <a:spLocks noGrp="1"/>
          </p:cNvSpPr>
          <p:nvPr>
            <p:ph type="subTitle" idx="4"/>
          </p:nvPr>
        </p:nvSpPr>
        <p:spPr>
          <a:xfrm>
            <a:off x="720000" y="2485050"/>
            <a:ext cx="3218100" cy="5727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21" name="Google Shape;421;p21"/>
          <p:cNvSpPr txBox="1">
            <a:spLocks noGrp="1"/>
          </p:cNvSpPr>
          <p:nvPr>
            <p:ph type="subTitle" idx="5"/>
          </p:nvPr>
        </p:nvSpPr>
        <p:spPr>
          <a:xfrm>
            <a:off x="720000" y="3858075"/>
            <a:ext cx="2397000" cy="4776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422" name="Google Shape;422;p21"/>
          <p:cNvGrpSpPr/>
          <p:nvPr/>
        </p:nvGrpSpPr>
        <p:grpSpPr>
          <a:xfrm>
            <a:off x="5598475" y="-1148856"/>
            <a:ext cx="3545529" cy="1688867"/>
            <a:chOff x="4063975" y="-1169456"/>
            <a:chExt cx="3545529" cy="1688867"/>
          </a:xfrm>
        </p:grpSpPr>
        <p:sp>
          <p:nvSpPr>
            <p:cNvPr id="423" name="Google Shape;423;p21"/>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21"/>
            <p:cNvGrpSpPr/>
            <p:nvPr/>
          </p:nvGrpSpPr>
          <p:grpSpPr>
            <a:xfrm flipH="1">
              <a:off x="5560019" y="-414208"/>
              <a:ext cx="877847" cy="868009"/>
              <a:chOff x="6088588" y="-408158"/>
              <a:chExt cx="877847" cy="868009"/>
            </a:xfrm>
          </p:grpSpPr>
          <p:sp>
            <p:nvSpPr>
              <p:cNvPr id="425" name="Google Shape;425;p21"/>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1"/>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1"/>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1"/>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1"/>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1"/>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1"/>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1"/>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1"/>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1"/>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1"/>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1"/>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1"/>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1"/>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1"/>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0" name="Google Shape;440;p21"/>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41" name="Google Shape;441;p21"/>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six columns">
  <p:cSld name="CUSTOM_2_1">
    <p:spTree>
      <p:nvGrpSpPr>
        <p:cNvPr id="1" name="Shape 442"/>
        <p:cNvGrpSpPr/>
        <p:nvPr/>
      </p:nvGrpSpPr>
      <p:grpSpPr>
        <a:xfrm>
          <a:off x="0" y="0"/>
          <a:ext cx="0" cy="0"/>
          <a:chOff x="0" y="0"/>
          <a:chExt cx="0" cy="0"/>
        </a:xfrm>
      </p:grpSpPr>
      <p:sp>
        <p:nvSpPr>
          <p:cNvPr id="443" name="Google Shape;443;p22"/>
          <p:cNvSpPr txBox="1">
            <a:spLocks noGrp="1"/>
          </p:cNvSpPr>
          <p:nvPr>
            <p:ph type="subTitle" idx="1"/>
          </p:nvPr>
        </p:nvSpPr>
        <p:spPr>
          <a:xfrm>
            <a:off x="6160206" y="2324125"/>
            <a:ext cx="2263800" cy="54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44" name="Google Shape;444;p22"/>
          <p:cNvSpPr txBox="1">
            <a:spLocks noGrp="1"/>
          </p:cNvSpPr>
          <p:nvPr>
            <p:ph type="subTitle" idx="2"/>
          </p:nvPr>
        </p:nvSpPr>
        <p:spPr>
          <a:xfrm>
            <a:off x="3845694" y="2102283"/>
            <a:ext cx="1452600" cy="25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445" name="Google Shape;445;p22"/>
          <p:cNvSpPr txBox="1">
            <a:spLocks noGrp="1"/>
          </p:cNvSpPr>
          <p:nvPr>
            <p:ph type="subTitle" idx="3"/>
          </p:nvPr>
        </p:nvSpPr>
        <p:spPr>
          <a:xfrm>
            <a:off x="3383544" y="2324121"/>
            <a:ext cx="2376900" cy="54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46" name="Google Shape;446;p22"/>
          <p:cNvSpPr txBox="1">
            <a:spLocks noGrp="1"/>
          </p:cNvSpPr>
          <p:nvPr>
            <p:ph type="subTitle" idx="4"/>
          </p:nvPr>
        </p:nvSpPr>
        <p:spPr>
          <a:xfrm>
            <a:off x="1125594" y="2076187"/>
            <a:ext cx="1452600" cy="344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447" name="Google Shape;447;p22"/>
          <p:cNvSpPr txBox="1">
            <a:spLocks noGrp="1"/>
          </p:cNvSpPr>
          <p:nvPr>
            <p:ph type="subTitle" idx="5"/>
          </p:nvPr>
        </p:nvSpPr>
        <p:spPr>
          <a:xfrm>
            <a:off x="719994" y="2343787"/>
            <a:ext cx="2263800" cy="54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48" name="Google Shape;448;p22"/>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solidFill>
                  <a:srgbClr val="81C24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49" name="Google Shape;449;p22"/>
          <p:cNvSpPr txBox="1">
            <a:spLocks noGrp="1"/>
          </p:cNvSpPr>
          <p:nvPr>
            <p:ph type="subTitle" idx="6"/>
          </p:nvPr>
        </p:nvSpPr>
        <p:spPr>
          <a:xfrm>
            <a:off x="6565806" y="2102283"/>
            <a:ext cx="1452600" cy="25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450" name="Google Shape;450;p22"/>
          <p:cNvSpPr txBox="1">
            <a:spLocks noGrp="1"/>
          </p:cNvSpPr>
          <p:nvPr>
            <p:ph type="subTitle" idx="7"/>
          </p:nvPr>
        </p:nvSpPr>
        <p:spPr>
          <a:xfrm>
            <a:off x="6160206" y="4054500"/>
            <a:ext cx="2263800" cy="54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51" name="Google Shape;451;p22"/>
          <p:cNvSpPr txBox="1">
            <a:spLocks noGrp="1"/>
          </p:cNvSpPr>
          <p:nvPr>
            <p:ph type="subTitle" idx="8"/>
          </p:nvPr>
        </p:nvSpPr>
        <p:spPr>
          <a:xfrm>
            <a:off x="3440094" y="4054500"/>
            <a:ext cx="2263800" cy="54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52" name="Google Shape;452;p22"/>
          <p:cNvSpPr txBox="1">
            <a:spLocks noGrp="1"/>
          </p:cNvSpPr>
          <p:nvPr>
            <p:ph type="subTitle" idx="9"/>
          </p:nvPr>
        </p:nvSpPr>
        <p:spPr>
          <a:xfrm>
            <a:off x="719994" y="4054500"/>
            <a:ext cx="2263800" cy="54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53" name="Google Shape;453;p22"/>
          <p:cNvSpPr txBox="1">
            <a:spLocks noGrp="1"/>
          </p:cNvSpPr>
          <p:nvPr>
            <p:ph type="subTitle" idx="13"/>
          </p:nvPr>
        </p:nvSpPr>
        <p:spPr>
          <a:xfrm>
            <a:off x="3845694" y="3801900"/>
            <a:ext cx="1452600" cy="25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454" name="Google Shape;454;p22"/>
          <p:cNvSpPr txBox="1">
            <a:spLocks noGrp="1"/>
          </p:cNvSpPr>
          <p:nvPr>
            <p:ph type="subTitle" idx="14"/>
          </p:nvPr>
        </p:nvSpPr>
        <p:spPr>
          <a:xfrm>
            <a:off x="1125594" y="3801891"/>
            <a:ext cx="1452600" cy="25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455" name="Google Shape;455;p22"/>
          <p:cNvSpPr txBox="1">
            <a:spLocks noGrp="1"/>
          </p:cNvSpPr>
          <p:nvPr>
            <p:ph type="subTitle" idx="15"/>
          </p:nvPr>
        </p:nvSpPr>
        <p:spPr>
          <a:xfrm>
            <a:off x="6565806" y="3801900"/>
            <a:ext cx="1452600" cy="25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456" name="Google Shape;456;p22"/>
          <p:cNvSpPr/>
          <p:nvPr/>
        </p:nvSpPr>
        <p:spPr>
          <a:xfrm rot="10800000" flipH="1">
            <a:off x="8441062" y="4679045"/>
            <a:ext cx="702945" cy="702906"/>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7" name="Google Shape;457;p22"/>
          <p:cNvGrpSpPr/>
          <p:nvPr/>
        </p:nvGrpSpPr>
        <p:grpSpPr>
          <a:xfrm rot="10800000" flipH="1">
            <a:off x="7882828" y="4759914"/>
            <a:ext cx="541170" cy="541170"/>
            <a:chOff x="7072361" y="-871003"/>
            <a:chExt cx="1042917" cy="1042917"/>
          </a:xfrm>
        </p:grpSpPr>
        <p:sp>
          <p:nvSpPr>
            <p:cNvPr id="458" name="Google Shape;458;p22"/>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2"/>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2"/>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2"/>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2"/>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2"/>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2"/>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2"/>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2"/>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2"/>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2"/>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2"/>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2"/>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2"/>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2"/>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2"/>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2"/>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2"/>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2"/>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2"/>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2"/>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22"/>
          <p:cNvSpPr/>
          <p:nvPr/>
        </p:nvSpPr>
        <p:spPr>
          <a:xfrm flipH="1">
            <a:off x="-424122" y="-90880"/>
            <a:ext cx="702945" cy="702906"/>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0" name="Google Shape;480;p22"/>
          <p:cNvGrpSpPr/>
          <p:nvPr/>
        </p:nvGrpSpPr>
        <p:grpSpPr>
          <a:xfrm flipH="1">
            <a:off x="324263" y="-227189"/>
            <a:ext cx="541170" cy="541170"/>
            <a:chOff x="7072361" y="-871003"/>
            <a:chExt cx="1042917" cy="1042917"/>
          </a:xfrm>
        </p:grpSpPr>
        <p:sp>
          <p:nvSpPr>
            <p:cNvPr id="481" name="Google Shape;481;p22"/>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2"/>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2"/>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2"/>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2"/>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2"/>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2"/>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2"/>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2"/>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2"/>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2"/>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2"/>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2"/>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2"/>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2"/>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2"/>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2"/>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2"/>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2"/>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2"/>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2"/>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design">
  <p:cSld name="CUSTOM_3">
    <p:spTree>
      <p:nvGrpSpPr>
        <p:cNvPr id="1" name="Shape 502"/>
        <p:cNvGrpSpPr/>
        <p:nvPr/>
      </p:nvGrpSpPr>
      <p:grpSpPr>
        <a:xfrm>
          <a:off x="0" y="0"/>
          <a:ext cx="0" cy="0"/>
          <a:chOff x="0" y="0"/>
          <a:chExt cx="0" cy="0"/>
        </a:xfrm>
      </p:grpSpPr>
      <p:sp>
        <p:nvSpPr>
          <p:cNvPr id="503" name="Google Shape;503;p23"/>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504" name="Google Shape;504;p23"/>
          <p:cNvSpPr/>
          <p:nvPr/>
        </p:nvSpPr>
        <p:spPr>
          <a:xfrm flipH="1">
            <a:off x="8575436" y="4626625"/>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5" name="Google Shape;505;p23"/>
          <p:cNvGrpSpPr/>
          <p:nvPr/>
        </p:nvGrpSpPr>
        <p:grpSpPr>
          <a:xfrm flipH="1">
            <a:off x="7909992" y="4603505"/>
            <a:ext cx="817859" cy="817646"/>
            <a:chOff x="813569" y="4603505"/>
            <a:chExt cx="817859" cy="817646"/>
          </a:xfrm>
        </p:grpSpPr>
        <p:sp>
          <p:nvSpPr>
            <p:cNvPr id="506" name="Google Shape;506;p23"/>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3"/>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3"/>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3"/>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3"/>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3"/>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3"/>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3"/>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3"/>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3"/>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3"/>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3"/>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3"/>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3"/>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3"/>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3"/>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3"/>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3"/>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3"/>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3"/>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3"/>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7" name="Google Shape;527;p23"/>
          <p:cNvSpPr/>
          <p:nvPr/>
        </p:nvSpPr>
        <p:spPr>
          <a:xfrm flipH="1">
            <a:off x="0" y="-424124"/>
            <a:ext cx="964169" cy="964129"/>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8" name="Google Shape;528;p23"/>
          <p:cNvGrpSpPr/>
          <p:nvPr/>
        </p:nvGrpSpPr>
        <p:grpSpPr>
          <a:xfrm flipH="1">
            <a:off x="714922" y="-266037"/>
            <a:ext cx="742244" cy="742244"/>
            <a:chOff x="7072361" y="-871003"/>
            <a:chExt cx="1042917" cy="1042917"/>
          </a:xfrm>
        </p:grpSpPr>
        <p:sp>
          <p:nvSpPr>
            <p:cNvPr id="529" name="Google Shape;529;p23"/>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3"/>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3"/>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3"/>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3"/>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3"/>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3"/>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3"/>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3"/>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3"/>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3"/>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3"/>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3"/>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3"/>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3"/>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3"/>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3"/>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3"/>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3"/>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0" name="Google Shape;550;p23"/>
          <p:cNvSpPr/>
          <p:nvPr/>
        </p:nvSpPr>
        <p:spPr>
          <a:xfrm>
            <a:off x="8635632" y="4394829"/>
            <a:ext cx="263914" cy="262843"/>
          </a:xfrm>
          <a:custGeom>
            <a:avLst/>
            <a:gdLst/>
            <a:ahLst/>
            <a:cxnLst/>
            <a:rect l="l" t="t" r="r" b="b"/>
            <a:pathLst>
              <a:path w="3201" h="3188" extrusionOk="0">
                <a:moveTo>
                  <a:pt x="2435" y="0"/>
                </a:moveTo>
                <a:cubicBezTo>
                  <a:pt x="1092" y="0"/>
                  <a:pt x="0" y="1080"/>
                  <a:pt x="0" y="2435"/>
                </a:cubicBezTo>
                <a:lnTo>
                  <a:pt x="0" y="3188"/>
                </a:lnTo>
                <a:lnTo>
                  <a:pt x="753" y="3188"/>
                </a:lnTo>
                <a:cubicBezTo>
                  <a:pt x="2108" y="3188"/>
                  <a:pt x="3200" y="2096"/>
                  <a:pt x="3200" y="753"/>
                </a:cubicBezTo>
                <a:lnTo>
                  <a:pt x="320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3"/>
          <p:cNvSpPr/>
          <p:nvPr/>
        </p:nvSpPr>
        <p:spPr>
          <a:xfrm>
            <a:off x="402875" y="817775"/>
            <a:ext cx="200318" cy="199957"/>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design 1">
  <p:cSld name="CUSTOM_3_1">
    <p:spTree>
      <p:nvGrpSpPr>
        <p:cNvPr id="1" name="Shape 552"/>
        <p:cNvGrpSpPr/>
        <p:nvPr/>
      </p:nvGrpSpPr>
      <p:grpSpPr>
        <a:xfrm>
          <a:off x="0" y="0"/>
          <a:ext cx="0" cy="0"/>
          <a:chOff x="0" y="0"/>
          <a:chExt cx="0" cy="0"/>
        </a:xfrm>
      </p:grpSpPr>
      <p:grpSp>
        <p:nvGrpSpPr>
          <p:cNvPr id="553" name="Google Shape;553;p24"/>
          <p:cNvGrpSpPr/>
          <p:nvPr/>
        </p:nvGrpSpPr>
        <p:grpSpPr>
          <a:xfrm flipH="1">
            <a:off x="-653043" y="-1497055"/>
            <a:ext cx="2487331" cy="2037063"/>
            <a:chOff x="7180332" y="-1497055"/>
            <a:chExt cx="2487331" cy="2037063"/>
          </a:xfrm>
        </p:grpSpPr>
        <p:sp>
          <p:nvSpPr>
            <p:cNvPr id="554" name="Google Shape;554;p24"/>
            <p:cNvSpPr/>
            <p:nvPr/>
          </p:nvSpPr>
          <p:spPr>
            <a:xfrm rot="10800000" flipH="1">
              <a:off x="7630746" y="-1497055"/>
              <a:ext cx="2036917" cy="2037063"/>
            </a:xfrm>
            <a:custGeom>
              <a:avLst/>
              <a:gdLst/>
              <a:ahLst/>
              <a:cxnLst/>
              <a:rect l="l" t="t" r="r" b="b"/>
              <a:pathLst>
                <a:path w="23429" h="23430" extrusionOk="0">
                  <a:moveTo>
                    <a:pt x="17882" y="1"/>
                  </a:moveTo>
                  <a:cubicBezTo>
                    <a:pt x="8006" y="1"/>
                    <a:pt x="0" y="8007"/>
                    <a:pt x="0" y="17883"/>
                  </a:cubicBezTo>
                  <a:lnTo>
                    <a:pt x="0" y="23429"/>
                  </a:lnTo>
                  <a:lnTo>
                    <a:pt x="5547" y="23429"/>
                  </a:lnTo>
                  <a:cubicBezTo>
                    <a:pt x="15423" y="23429"/>
                    <a:pt x="23429" y="15423"/>
                    <a:pt x="23429" y="5547"/>
                  </a:cubicBezTo>
                  <a:lnTo>
                    <a:pt x="23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4"/>
            <p:cNvSpPr/>
            <p:nvPr/>
          </p:nvSpPr>
          <p:spPr>
            <a:xfrm rot="10800000" flipH="1">
              <a:off x="7180332" y="-264468"/>
              <a:ext cx="182290" cy="459422"/>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4"/>
            <p:cNvSpPr/>
            <p:nvPr/>
          </p:nvSpPr>
          <p:spPr>
            <a:xfrm rot="10800000" flipH="1">
              <a:off x="7180332" y="-324758"/>
              <a:ext cx="272768" cy="686239"/>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4"/>
            <p:cNvSpPr/>
            <p:nvPr/>
          </p:nvSpPr>
          <p:spPr>
            <a:xfrm rot="10800000" flipH="1">
              <a:off x="7180332" y="-358333"/>
              <a:ext cx="352114" cy="872893"/>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4"/>
            <p:cNvSpPr/>
            <p:nvPr/>
          </p:nvSpPr>
          <p:spPr>
            <a:xfrm rot="10800000" flipH="1">
              <a:off x="7225036" y="-376143"/>
              <a:ext cx="380076" cy="890703"/>
            </a:xfrm>
            <a:custGeom>
              <a:avLst/>
              <a:gdLst/>
              <a:ahLst/>
              <a:cxnLst/>
              <a:rect l="l" t="t" r="r" b="b"/>
              <a:pathLst>
                <a:path w="4268" h="10002" extrusionOk="0">
                  <a:moveTo>
                    <a:pt x="1" y="1"/>
                  </a:moveTo>
                  <a:lnTo>
                    <a:pt x="3954" y="9939"/>
                  </a:lnTo>
                  <a:cubicBezTo>
                    <a:pt x="4067" y="9964"/>
                    <a:pt x="4167" y="9989"/>
                    <a:pt x="4267" y="10002"/>
                  </a:cubicBezTo>
                  <a:lnTo>
                    <a:pt x="302"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4"/>
            <p:cNvSpPr/>
            <p:nvPr/>
          </p:nvSpPr>
          <p:spPr>
            <a:xfrm rot="10800000" flipH="1">
              <a:off x="7292091" y="-382911"/>
              <a:ext cx="382302" cy="897471"/>
            </a:xfrm>
            <a:custGeom>
              <a:avLst/>
              <a:gdLst/>
              <a:ahLst/>
              <a:cxnLst/>
              <a:rect l="l" t="t" r="r" b="b"/>
              <a:pathLst>
                <a:path w="4293" h="10078" extrusionOk="0">
                  <a:moveTo>
                    <a:pt x="1" y="1"/>
                  </a:moveTo>
                  <a:lnTo>
                    <a:pt x="3991" y="10065"/>
                  </a:lnTo>
                  <a:cubicBezTo>
                    <a:pt x="4092" y="10077"/>
                    <a:pt x="4192" y="10077"/>
                    <a:pt x="4293" y="10077"/>
                  </a:cubicBezTo>
                  <a:lnTo>
                    <a:pt x="289"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4"/>
            <p:cNvSpPr/>
            <p:nvPr/>
          </p:nvSpPr>
          <p:spPr>
            <a:xfrm rot="10800000" flipH="1">
              <a:off x="7358079" y="-383980"/>
              <a:ext cx="383371" cy="898540"/>
            </a:xfrm>
            <a:custGeom>
              <a:avLst/>
              <a:gdLst/>
              <a:ahLst/>
              <a:cxnLst/>
              <a:rect l="l" t="t" r="r" b="b"/>
              <a:pathLst>
                <a:path w="4305" h="10090" extrusionOk="0">
                  <a:moveTo>
                    <a:pt x="0" y="1"/>
                  </a:moveTo>
                  <a:lnTo>
                    <a:pt x="4003" y="10090"/>
                  </a:lnTo>
                  <a:lnTo>
                    <a:pt x="4304" y="10090"/>
                  </a:lnTo>
                  <a:lnTo>
                    <a:pt x="289"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4"/>
            <p:cNvSpPr/>
            <p:nvPr/>
          </p:nvSpPr>
          <p:spPr>
            <a:xfrm rot="10800000" flipH="1">
              <a:off x="7423977" y="-383980"/>
              <a:ext cx="383371" cy="898540"/>
            </a:xfrm>
            <a:custGeom>
              <a:avLst/>
              <a:gdLst/>
              <a:ahLst/>
              <a:cxnLst/>
              <a:rect l="l" t="t" r="r" b="b"/>
              <a:pathLst>
                <a:path w="4305" h="10090" extrusionOk="0">
                  <a:moveTo>
                    <a:pt x="1" y="1"/>
                  </a:moveTo>
                  <a:lnTo>
                    <a:pt x="4016" y="10090"/>
                  </a:lnTo>
                  <a:lnTo>
                    <a:pt x="4305" y="10090"/>
                  </a:lnTo>
                  <a:lnTo>
                    <a:pt x="289"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4"/>
            <p:cNvSpPr/>
            <p:nvPr/>
          </p:nvSpPr>
          <p:spPr>
            <a:xfrm rot="10800000" flipH="1">
              <a:off x="7489875" y="-383980"/>
              <a:ext cx="383460" cy="898540"/>
            </a:xfrm>
            <a:custGeom>
              <a:avLst/>
              <a:gdLst/>
              <a:ahLst/>
              <a:cxnLst/>
              <a:rect l="l" t="t" r="r" b="b"/>
              <a:pathLst>
                <a:path w="4306" h="10090" extrusionOk="0">
                  <a:moveTo>
                    <a:pt x="1" y="1"/>
                  </a:moveTo>
                  <a:lnTo>
                    <a:pt x="4017" y="10090"/>
                  </a:lnTo>
                  <a:lnTo>
                    <a:pt x="4305" y="10090"/>
                  </a:lnTo>
                  <a:lnTo>
                    <a:pt x="302"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4"/>
            <p:cNvSpPr/>
            <p:nvPr/>
          </p:nvSpPr>
          <p:spPr>
            <a:xfrm rot="10800000" flipH="1">
              <a:off x="7556931" y="-383980"/>
              <a:ext cx="382302" cy="898540"/>
            </a:xfrm>
            <a:custGeom>
              <a:avLst/>
              <a:gdLst/>
              <a:ahLst/>
              <a:cxnLst/>
              <a:rect l="l" t="t" r="r" b="b"/>
              <a:pathLst>
                <a:path w="4293" h="10090" extrusionOk="0">
                  <a:moveTo>
                    <a:pt x="1" y="1"/>
                  </a:moveTo>
                  <a:lnTo>
                    <a:pt x="4004" y="10090"/>
                  </a:lnTo>
                  <a:lnTo>
                    <a:pt x="4293" y="10090"/>
                  </a:lnTo>
                  <a:lnTo>
                    <a:pt x="289" y="13"/>
                  </a:lnTo>
                  <a:cubicBezTo>
                    <a:pt x="227" y="13"/>
                    <a:pt x="177" y="1"/>
                    <a:pt x="114" y="1"/>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4"/>
            <p:cNvSpPr/>
            <p:nvPr/>
          </p:nvSpPr>
          <p:spPr>
            <a:xfrm rot="10800000" flipH="1">
              <a:off x="7623987" y="-383980"/>
              <a:ext cx="382302" cy="895156"/>
            </a:xfrm>
            <a:custGeom>
              <a:avLst/>
              <a:gdLst/>
              <a:ahLst/>
              <a:cxnLst/>
              <a:rect l="l" t="t" r="r" b="b"/>
              <a:pathLst>
                <a:path w="4293" h="10052" extrusionOk="0">
                  <a:moveTo>
                    <a:pt x="1" y="0"/>
                  </a:moveTo>
                  <a:lnTo>
                    <a:pt x="3991" y="10052"/>
                  </a:lnTo>
                  <a:lnTo>
                    <a:pt x="4293" y="10052"/>
                  </a:lnTo>
                  <a:lnTo>
                    <a:pt x="315" y="50"/>
                  </a:lnTo>
                  <a:cubicBezTo>
                    <a:pt x="214" y="25"/>
                    <a:pt x="101" y="13"/>
                    <a:pt x="1" y="0"/>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4"/>
            <p:cNvSpPr/>
            <p:nvPr/>
          </p:nvSpPr>
          <p:spPr>
            <a:xfrm rot="10800000" flipH="1">
              <a:off x="7695495" y="-383979"/>
              <a:ext cx="376692" cy="881798"/>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p:nvPr/>
          </p:nvSpPr>
          <p:spPr>
            <a:xfrm rot="10800000" flipH="1">
              <a:off x="7772614" y="-296797"/>
              <a:ext cx="305183" cy="767811"/>
            </a:xfrm>
            <a:custGeom>
              <a:avLst/>
              <a:gdLst/>
              <a:ahLst/>
              <a:cxnLst/>
              <a:rect l="l" t="t" r="r" b="b"/>
              <a:pathLst>
                <a:path w="3427" h="8622" extrusionOk="0">
                  <a:moveTo>
                    <a:pt x="1" y="1"/>
                  </a:moveTo>
                  <a:lnTo>
                    <a:pt x="3427" y="8622"/>
                  </a:lnTo>
                  <a:lnTo>
                    <a:pt x="3427" y="7882"/>
                  </a:lnTo>
                  <a:lnTo>
                    <a:pt x="365" y="177"/>
                  </a:lnTo>
                  <a:cubicBezTo>
                    <a:pt x="239" y="114"/>
                    <a:pt x="126" y="51"/>
                    <a:pt x="1" y="1"/>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4"/>
            <p:cNvSpPr/>
            <p:nvPr/>
          </p:nvSpPr>
          <p:spPr>
            <a:xfrm rot="10800000" flipH="1">
              <a:off x="7857569" y="-130357"/>
              <a:ext cx="220227" cy="553283"/>
            </a:xfrm>
            <a:custGeom>
              <a:avLst/>
              <a:gdLst/>
              <a:ahLst/>
              <a:cxnLst/>
              <a:rect l="l" t="t" r="r" b="b"/>
              <a:pathLst>
                <a:path w="2473" h="6213" extrusionOk="0">
                  <a:moveTo>
                    <a:pt x="1" y="1"/>
                  </a:moveTo>
                  <a:lnTo>
                    <a:pt x="2473" y="6212"/>
                  </a:lnTo>
                  <a:lnTo>
                    <a:pt x="2473" y="5472"/>
                  </a:lnTo>
                  <a:lnTo>
                    <a:pt x="415" y="314"/>
                  </a:lnTo>
                  <a:cubicBezTo>
                    <a:pt x="289" y="201"/>
                    <a:pt x="151" y="101"/>
                    <a:pt x="1" y="1"/>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4"/>
            <p:cNvSpPr/>
            <p:nvPr/>
          </p:nvSpPr>
          <p:spPr>
            <a:xfrm rot="10800000" flipH="1">
              <a:off x="7962650" y="39556"/>
              <a:ext cx="114076" cy="287283"/>
            </a:xfrm>
            <a:custGeom>
              <a:avLst/>
              <a:gdLst/>
              <a:ahLst/>
              <a:cxnLst/>
              <a:rect l="l" t="t" r="r" b="b"/>
              <a:pathLst>
                <a:path w="1281" h="3226" extrusionOk="0">
                  <a:moveTo>
                    <a:pt x="0" y="1"/>
                  </a:moveTo>
                  <a:lnTo>
                    <a:pt x="1280" y="3226"/>
                  </a:lnTo>
                  <a:cubicBezTo>
                    <a:pt x="1192" y="2009"/>
                    <a:pt x="728" y="892"/>
                    <a:pt x="0" y="1"/>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9" name="Google Shape;569;p24"/>
          <p:cNvSpPr/>
          <p:nvPr/>
        </p:nvSpPr>
        <p:spPr>
          <a:xfrm flipH="1">
            <a:off x="378326" y="1135616"/>
            <a:ext cx="263914" cy="262843"/>
          </a:xfrm>
          <a:custGeom>
            <a:avLst/>
            <a:gdLst/>
            <a:ahLst/>
            <a:cxnLst/>
            <a:rect l="l" t="t" r="r" b="b"/>
            <a:pathLst>
              <a:path w="3201" h="3188" extrusionOk="0">
                <a:moveTo>
                  <a:pt x="2435" y="0"/>
                </a:moveTo>
                <a:cubicBezTo>
                  <a:pt x="1092" y="0"/>
                  <a:pt x="0" y="1080"/>
                  <a:pt x="0" y="2435"/>
                </a:cubicBezTo>
                <a:lnTo>
                  <a:pt x="0" y="3188"/>
                </a:lnTo>
                <a:lnTo>
                  <a:pt x="753" y="3188"/>
                </a:lnTo>
                <a:cubicBezTo>
                  <a:pt x="2108" y="3188"/>
                  <a:pt x="3200" y="2096"/>
                  <a:pt x="3200" y="753"/>
                </a:cubicBezTo>
                <a:lnTo>
                  <a:pt x="320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4"/>
          <p:cNvSpPr/>
          <p:nvPr/>
        </p:nvSpPr>
        <p:spPr>
          <a:xfrm flipH="1">
            <a:off x="1166464" y="195903"/>
            <a:ext cx="344033" cy="344098"/>
          </a:xfrm>
          <a:custGeom>
            <a:avLst/>
            <a:gdLst/>
            <a:ahLst/>
            <a:cxnLst/>
            <a:rect l="l" t="t" r="r" b="b"/>
            <a:pathLst>
              <a:path w="5246" h="5247" extrusionOk="0">
                <a:moveTo>
                  <a:pt x="0" y="1"/>
                </a:moveTo>
                <a:lnTo>
                  <a:pt x="0" y="2372"/>
                </a:lnTo>
                <a:cubicBezTo>
                  <a:pt x="0" y="3966"/>
                  <a:pt x="1280" y="5246"/>
                  <a:pt x="2874" y="5246"/>
                </a:cubicBezTo>
                <a:lnTo>
                  <a:pt x="5246" y="5246"/>
                </a:lnTo>
                <a:lnTo>
                  <a:pt x="5246" y="3012"/>
                </a:lnTo>
                <a:cubicBezTo>
                  <a:pt x="5246" y="1356"/>
                  <a:pt x="3890" y="1"/>
                  <a:pt x="2234" y="1"/>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4"/>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572" name="Google Shape;572;p24"/>
          <p:cNvSpPr/>
          <p:nvPr/>
        </p:nvSpPr>
        <p:spPr>
          <a:xfrm flipH="1">
            <a:off x="8575118" y="4719338"/>
            <a:ext cx="503533" cy="50341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 name="Google Shape;573;p24"/>
          <p:cNvGrpSpPr/>
          <p:nvPr/>
        </p:nvGrpSpPr>
        <p:grpSpPr>
          <a:xfrm flipH="1">
            <a:off x="8069655" y="4701684"/>
            <a:ext cx="621245" cy="621084"/>
            <a:chOff x="813569" y="4603505"/>
            <a:chExt cx="817859" cy="817646"/>
          </a:xfrm>
        </p:grpSpPr>
        <p:sp>
          <p:nvSpPr>
            <p:cNvPr id="574" name="Google Shape;574;p24"/>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4"/>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4"/>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4"/>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4"/>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4"/>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4"/>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4"/>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4"/>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4"/>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4"/>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4"/>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4"/>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4"/>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4"/>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4"/>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4"/>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4"/>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4"/>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4"/>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4"/>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ext 1">
  <p:cSld name="ONE_COLUMN_TEXT_1_1_1">
    <p:spTree>
      <p:nvGrpSpPr>
        <p:cNvPr id="1" name="Shape 595"/>
        <p:cNvGrpSpPr/>
        <p:nvPr/>
      </p:nvGrpSpPr>
      <p:grpSpPr>
        <a:xfrm>
          <a:off x="0" y="0"/>
          <a:ext cx="0" cy="0"/>
          <a:chOff x="0" y="0"/>
          <a:chExt cx="0" cy="0"/>
        </a:xfrm>
      </p:grpSpPr>
      <p:sp>
        <p:nvSpPr>
          <p:cNvPr id="596" name="Google Shape;596;p25"/>
          <p:cNvSpPr/>
          <p:nvPr/>
        </p:nvSpPr>
        <p:spPr>
          <a:xfrm>
            <a:off x="-1239525" y="540000"/>
            <a:ext cx="4961700" cy="4063500"/>
          </a:xfrm>
          <a:prstGeom prst="round2Diag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7" name="Google Shape;597;p25"/>
          <p:cNvGrpSpPr/>
          <p:nvPr/>
        </p:nvGrpSpPr>
        <p:grpSpPr>
          <a:xfrm>
            <a:off x="5598475" y="-1148856"/>
            <a:ext cx="3545529" cy="1688867"/>
            <a:chOff x="4063975" y="-1169456"/>
            <a:chExt cx="3545529" cy="1688867"/>
          </a:xfrm>
        </p:grpSpPr>
        <p:sp>
          <p:nvSpPr>
            <p:cNvPr id="598" name="Google Shape;598;p25"/>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9" name="Google Shape;599;p25"/>
            <p:cNvGrpSpPr/>
            <p:nvPr/>
          </p:nvGrpSpPr>
          <p:grpSpPr>
            <a:xfrm flipH="1">
              <a:off x="5560019" y="-414208"/>
              <a:ext cx="877847" cy="868009"/>
              <a:chOff x="6088588" y="-408158"/>
              <a:chExt cx="877847" cy="868009"/>
            </a:xfrm>
          </p:grpSpPr>
          <p:sp>
            <p:nvSpPr>
              <p:cNvPr id="600" name="Google Shape;600;p25"/>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5"/>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5"/>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5"/>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5"/>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5"/>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5"/>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5"/>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5"/>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5"/>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5"/>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5"/>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5"/>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5"/>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5"/>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5" name="Google Shape;615;p25"/>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16" name="Google Shape;616;p25"/>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7" name="Google Shape;617;p25"/>
          <p:cNvSpPr txBox="1">
            <a:spLocks noGrp="1"/>
          </p:cNvSpPr>
          <p:nvPr>
            <p:ph type="title"/>
          </p:nvPr>
        </p:nvSpPr>
        <p:spPr>
          <a:xfrm>
            <a:off x="4572000" y="1217650"/>
            <a:ext cx="3852000" cy="1055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3400">
                <a:solidFill>
                  <a:srgbClr val="81C24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8" name="Google Shape;618;p25"/>
          <p:cNvSpPr txBox="1">
            <a:spLocks noGrp="1"/>
          </p:cNvSpPr>
          <p:nvPr>
            <p:ph type="subTitle" idx="1"/>
          </p:nvPr>
        </p:nvSpPr>
        <p:spPr>
          <a:xfrm>
            <a:off x="4572000" y="2571750"/>
            <a:ext cx="3852000" cy="20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400"/>
            </a:lvl1pPr>
            <a:lvl2pPr lvl="1" rtl="0">
              <a:lnSpc>
                <a:spcPct val="100000"/>
              </a:lnSpc>
              <a:spcBef>
                <a:spcPts val="160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619" name="Google Shape;619;p25"/>
          <p:cNvSpPr/>
          <p:nvPr/>
        </p:nvSpPr>
        <p:spPr>
          <a:xfrm>
            <a:off x="111984" y="165366"/>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0" name="Google Shape;620;p25"/>
          <p:cNvGrpSpPr/>
          <p:nvPr/>
        </p:nvGrpSpPr>
        <p:grpSpPr>
          <a:xfrm>
            <a:off x="2209879" y="4237819"/>
            <a:ext cx="1307919" cy="1193723"/>
            <a:chOff x="8157229" y="4125394"/>
            <a:chExt cx="1307919" cy="1193723"/>
          </a:xfrm>
        </p:grpSpPr>
        <p:sp>
          <p:nvSpPr>
            <p:cNvPr id="621" name="Google Shape;621;p25"/>
            <p:cNvSpPr/>
            <p:nvPr/>
          </p:nvSpPr>
          <p:spPr>
            <a:xfrm>
              <a:off x="8273492" y="4549997"/>
              <a:ext cx="242042" cy="610348"/>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5"/>
            <p:cNvSpPr/>
            <p:nvPr/>
          </p:nvSpPr>
          <p:spPr>
            <a:xfrm>
              <a:off x="8273492" y="4328763"/>
              <a:ext cx="362177" cy="911678"/>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5"/>
            <p:cNvSpPr/>
            <p:nvPr/>
          </p:nvSpPr>
          <p:spPr>
            <a:xfrm>
              <a:off x="8273492" y="4125394"/>
              <a:ext cx="467531" cy="1159650"/>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5"/>
            <p:cNvSpPr/>
            <p:nvPr/>
          </p:nvSpPr>
          <p:spPr>
            <a:xfrm>
              <a:off x="8332850" y="4125394"/>
              <a:ext cx="504659" cy="1183312"/>
            </a:xfrm>
            <a:custGeom>
              <a:avLst/>
              <a:gdLst/>
              <a:ahLst/>
              <a:cxnLst/>
              <a:rect l="l" t="t" r="r" b="b"/>
              <a:pathLst>
                <a:path w="4268" h="10002" extrusionOk="0">
                  <a:moveTo>
                    <a:pt x="1" y="1"/>
                  </a:moveTo>
                  <a:lnTo>
                    <a:pt x="3953" y="9939"/>
                  </a:lnTo>
                  <a:cubicBezTo>
                    <a:pt x="4066" y="9964"/>
                    <a:pt x="4167" y="9989"/>
                    <a:pt x="4267" y="10002"/>
                  </a:cubicBezTo>
                  <a:lnTo>
                    <a:pt x="302"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5"/>
            <p:cNvSpPr/>
            <p:nvPr/>
          </p:nvSpPr>
          <p:spPr>
            <a:xfrm>
              <a:off x="8421888" y="4125394"/>
              <a:ext cx="507615" cy="1192303"/>
            </a:xfrm>
            <a:custGeom>
              <a:avLst/>
              <a:gdLst/>
              <a:ahLst/>
              <a:cxnLst/>
              <a:rect l="l" t="t" r="r" b="b"/>
              <a:pathLst>
                <a:path w="4293" h="10078" extrusionOk="0">
                  <a:moveTo>
                    <a:pt x="1" y="1"/>
                  </a:moveTo>
                  <a:lnTo>
                    <a:pt x="3991" y="10065"/>
                  </a:lnTo>
                  <a:cubicBezTo>
                    <a:pt x="4091" y="10077"/>
                    <a:pt x="4192" y="10077"/>
                    <a:pt x="4292" y="10077"/>
                  </a:cubicBezTo>
                  <a:lnTo>
                    <a:pt x="289"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5"/>
            <p:cNvSpPr/>
            <p:nvPr/>
          </p:nvSpPr>
          <p:spPr>
            <a:xfrm>
              <a:off x="8509388" y="4125394"/>
              <a:ext cx="509152" cy="1193723"/>
            </a:xfrm>
            <a:custGeom>
              <a:avLst/>
              <a:gdLst/>
              <a:ahLst/>
              <a:cxnLst/>
              <a:rect l="l" t="t" r="r" b="b"/>
              <a:pathLst>
                <a:path w="4306" h="10090" extrusionOk="0">
                  <a:moveTo>
                    <a:pt x="1" y="1"/>
                  </a:moveTo>
                  <a:lnTo>
                    <a:pt x="4004" y="10090"/>
                  </a:lnTo>
                  <a:lnTo>
                    <a:pt x="4305" y="10090"/>
                  </a:lnTo>
                  <a:lnTo>
                    <a:pt x="290"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5"/>
            <p:cNvSpPr/>
            <p:nvPr/>
          </p:nvSpPr>
          <p:spPr>
            <a:xfrm>
              <a:off x="8597006" y="4125394"/>
              <a:ext cx="509034" cy="1193723"/>
            </a:xfrm>
            <a:custGeom>
              <a:avLst/>
              <a:gdLst/>
              <a:ahLst/>
              <a:cxnLst/>
              <a:rect l="l" t="t" r="r" b="b"/>
              <a:pathLst>
                <a:path w="4305" h="10090" extrusionOk="0">
                  <a:moveTo>
                    <a:pt x="0" y="1"/>
                  </a:moveTo>
                  <a:lnTo>
                    <a:pt x="4016" y="10090"/>
                  </a:lnTo>
                  <a:lnTo>
                    <a:pt x="4305" y="10090"/>
                  </a:lnTo>
                  <a:lnTo>
                    <a:pt x="289"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5"/>
            <p:cNvSpPr/>
            <p:nvPr/>
          </p:nvSpPr>
          <p:spPr>
            <a:xfrm>
              <a:off x="8684507" y="4125394"/>
              <a:ext cx="509034" cy="1193723"/>
            </a:xfrm>
            <a:custGeom>
              <a:avLst/>
              <a:gdLst/>
              <a:ahLst/>
              <a:cxnLst/>
              <a:rect l="l" t="t" r="r" b="b"/>
              <a:pathLst>
                <a:path w="4305" h="10090" extrusionOk="0">
                  <a:moveTo>
                    <a:pt x="1" y="1"/>
                  </a:moveTo>
                  <a:lnTo>
                    <a:pt x="4016" y="10090"/>
                  </a:lnTo>
                  <a:lnTo>
                    <a:pt x="4305" y="10090"/>
                  </a:lnTo>
                  <a:lnTo>
                    <a:pt x="302"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5"/>
            <p:cNvSpPr/>
            <p:nvPr/>
          </p:nvSpPr>
          <p:spPr>
            <a:xfrm>
              <a:off x="8773544" y="4125394"/>
              <a:ext cx="507615" cy="1193723"/>
            </a:xfrm>
            <a:custGeom>
              <a:avLst/>
              <a:gdLst/>
              <a:ahLst/>
              <a:cxnLst/>
              <a:rect l="l" t="t" r="r" b="b"/>
              <a:pathLst>
                <a:path w="4293" h="10090" extrusionOk="0">
                  <a:moveTo>
                    <a:pt x="1" y="1"/>
                  </a:moveTo>
                  <a:lnTo>
                    <a:pt x="4004" y="10090"/>
                  </a:lnTo>
                  <a:lnTo>
                    <a:pt x="4292" y="10090"/>
                  </a:lnTo>
                  <a:lnTo>
                    <a:pt x="289" y="13"/>
                  </a:lnTo>
                  <a:cubicBezTo>
                    <a:pt x="226" y="13"/>
                    <a:pt x="176" y="1"/>
                    <a:pt x="114"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5"/>
            <p:cNvSpPr/>
            <p:nvPr/>
          </p:nvSpPr>
          <p:spPr>
            <a:xfrm>
              <a:off x="8862581" y="4129890"/>
              <a:ext cx="507615" cy="1189227"/>
            </a:xfrm>
            <a:custGeom>
              <a:avLst/>
              <a:gdLst/>
              <a:ahLst/>
              <a:cxnLst/>
              <a:rect l="l" t="t" r="r" b="b"/>
              <a:pathLst>
                <a:path w="4293" h="10052" extrusionOk="0">
                  <a:moveTo>
                    <a:pt x="1" y="0"/>
                  </a:moveTo>
                  <a:lnTo>
                    <a:pt x="3991" y="10052"/>
                  </a:lnTo>
                  <a:lnTo>
                    <a:pt x="4292" y="10052"/>
                  </a:lnTo>
                  <a:lnTo>
                    <a:pt x="314" y="50"/>
                  </a:lnTo>
                  <a:cubicBezTo>
                    <a:pt x="214" y="25"/>
                    <a:pt x="101" y="13"/>
                    <a:pt x="1" y="0"/>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5"/>
            <p:cNvSpPr/>
            <p:nvPr/>
          </p:nvSpPr>
          <p:spPr>
            <a:xfrm>
              <a:off x="8957531" y="4147636"/>
              <a:ext cx="500166" cy="1171481"/>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5"/>
            <p:cNvSpPr/>
            <p:nvPr/>
          </p:nvSpPr>
          <p:spPr>
            <a:xfrm>
              <a:off x="9059930" y="4183246"/>
              <a:ext cx="405217" cy="1020047"/>
            </a:xfrm>
            <a:custGeom>
              <a:avLst/>
              <a:gdLst/>
              <a:ahLst/>
              <a:cxnLst/>
              <a:rect l="l" t="t" r="r" b="b"/>
              <a:pathLst>
                <a:path w="3427" h="8622" extrusionOk="0">
                  <a:moveTo>
                    <a:pt x="1" y="1"/>
                  </a:moveTo>
                  <a:lnTo>
                    <a:pt x="3426" y="8622"/>
                  </a:lnTo>
                  <a:lnTo>
                    <a:pt x="3426" y="7882"/>
                  </a:lnTo>
                  <a:lnTo>
                    <a:pt x="364" y="177"/>
                  </a:lnTo>
                  <a:cubicBezTo>
                    <a:pt x="239" y="114"/>
                    <a:pt x="126" y="51"/>
                    <a:pt x="1"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5"/>
            <p:cNvSpPr/>
            <p:nvPr/>
          </p:nvSpPr>
          <p:spPr>
            <a:xfrm>
              <a:off x="9172734" y="4247132"/>
              <a:ext cx="292414" cy="735044"/>
            </a:xfrm>
            <a:custGeom>
              <a:avLst/>
              <a:gdLst/>
              <a:ahLst/>
              <a:cxnLst/>
              <a:rect l="l" t="t" r="r" b="b"/>
              <a:pathLst>
                <a:path w="2473" h="6213" extrusionOk="0">
                  <a:moveTo>
                    <a:pt x="0" y="1"/>
                  </a:moveTo>
                  <a:lnTo>
                    <a:pt x="2472" y="6212"/>
                  </a:lnTo>
                  <a:lnTo>
                    <a:pt x="2472" y="5472"/>
                  </a:lnTo>
                  <a:lnTo>
                    <a:pt x="414" y="314"/>
                  </a:lnTo>
                  <a:cubicBezTo>
                    <a:pt x="289" y="201"/>
                    <a:pt x="151" y="101"/>
                    <a:pt x="0"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5"/>
            <p:cNvSpPr/>
            <p:nvPr/>
          </p:nvSpPr>
          <p:spPr>
            <a:xfrm>
              <a:off x="9312143" y="4374785"/>
              <a:ext cx="151469" cy="381660"/>
            </a:xfrm>
            <a:custGeom>
              <a:avLst/>
              <a:gdLst/>
              <a:ahLst/>
              <a:cxnLst/>
              <a:rect l="l" t="t" r="r" b="b"/>
              <a:pathLst>
                <a:path w="1281" h="3226" extrusionOk="0">
                  <a:moveTo>
                    <a:pt x="1" y="1"/>
                  </a:moveTo>
                  <a:lnTo>
                    <a:pt x="1281" y="3226"/>
                  </a:lnTo>
                  <a:cubicBezTo>
                    <a:pt x="1193" y="2009"/>
                    <a:pt x="729" y="892"/>
                    <a:pt x="1"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5"/>
            <p:cNvSpPr/>
            <p:nvPr/>
          </p:nvSpPr>
          <p:spPr>
            <a:xfrm rot="-2561039" flipH="1">
              <a:off x="8266542" y="4732358"/>
              <a:ext cx="151468" cy="381653"/>
            </a:xfrm>
            <a:custGeom>
              <a:avLst/>
              <a:gdLst/>
              <a:ahLst/>
              <a:cxnLst/>
              <a:rect l="l" t="t" r="r" b="b"/>
              <a:pathLst>
                <a:path w="1281" h="3226" extrusionOk="0">
                  <a:moveTo>
                    <a:pt x="1" y="1"/>
                  </a:moveTo>
                  <a:lnTo>
                    <a:pt x="1281" y="3226"/>
                  </a:lnTo>
                  <a:cubicBezTo>
                    <a:pt x="1193" y="2009"/>
                    <a:pt x="729" y="892"/>
                    <a:pt x="1"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25"/>
          <p:cNvGrpSpPr/>
          <p:nvPr/>
        </p:nvGrpSpPr>
        <p:grpSpPr>
          <a:xfrm>
            <a:off x="7055374" y="4260084"/>
            <a:ext cx="1455073" cy="1491160"/>
            <a:chOff x="7055374" y="3809659"/>
            <a:chExt cx="1455073" cy="1491160"/>
          </a:xfrm>
        </p:grpSpPr>
        <p:sp>
          <p:nvSpPr>
            <p:cNvPr id="637" name="Google Shape;637;p25"/>
            <p:cNvSpPr/>
            <p:nvPr/>
          </p:nvSpPr>
          <p:spPr>
            <a:xfrm>
              <a:off x="7055374" y="4384967"/>
              <a:ext cx="35287" cy="915852"/>
            </a:xfrm>
            <a:custGeom>
              <a:avLst/>
              <a:gdLst/>
              <a:ahLst/>
              <a:cxnLst/>
              <a:rect l="l" t="t" r="r" b="b"/>
              <a:pathLst>
                <a:path w="441" h="11446" extrusionOk="0">
                  <a:moveTo>
                    <a:pt x="440" y="1"/>
                  </a:moveTo>
                  <a:cubicBezTo>
                    <a:pt x="252" y="553"/>
                    <a:pt x="101" y="1118"/>
                    <a:pt x="1" y="1708"/>
                  </a:cubicBezTo>
                  <a:lnTo>
                    <a:pt x="1" y="11445"/>
                  </a:lnTo>
                  <a:lnTo>
                    <a:pt x="440" y="11445"/>
                  </a:lnTo>
                  <a:lnTo>
                    <a:pt x="440"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5"/>
            <p:cNvSpPr/>
            <p:nvPr/>
          </p:nvSpPr>
          <p:spPr>
            <a:xfrm>
              <a:off x="7144751" y="4202293"/>
              <a:ext cx="34246" cy="1098526"/>
            </a:xfrm>
            <a:custGeom>
              <a:avLst/>
              <a:gdLst/>
              <a:ahLst/>
              <a:cxnLst/>
              <a:rect l="l" t="t" r="r" b="b"/>
              <a:pathLst>
                <a:path w="428" h="13729" extrusionOk="0">
                  <a:moveTo>
                    <a:pt x="427" y="0"/>
                  </a:moveTo>
                  <a:cubicBezTo>
                    <a:pt x="277" y="238"/>
                    <a:pt x="126" y="489"/>
                    <a:pt x="1" y="740"/>
                  </a:cubicBezTo>
                  <a:lnTo>
                    <a:pt x="1" y="13728"/>
                  </a:lnTo>
                  <a:lnTo>
                    <a:pt x="427" y="13728"/>
                  </a:lnTo>
                  <a:lnTo>
                    <a:pt x="427"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5"/>
            <p:cNvSpPr/>
            <p:nvPr/>
          </p:nvSpPr>
          <p:spPr>
            <a:xfrm>
              <a:off x="7233087" y="4087791"/>
              <a:ext cx="35287" cy="1213027"/>
            </a:xfrm>
            <a:custGeom>
              <a:avLst/>
              <a:gdLst/>
              <a:ahLst/>
              <a:cxnLst/>
              <a:rect l="l" t="t" r="r" b="b"/>
              <a:pathLst>
                <a:path w="441" h="15160" extrusionOk="0">
                  <a:moveTo>
                    <a:pt x="440" y="1"/>
                  </a:moveTo>
                  <a:cubicBezTo>
                    <a:pt x="290" y="164"/>
                    <a:pt x="139" y="327"/>
                    <a:pt x="1" y="502"/>
                  </a:cubicBezTo>
                  <a:lnTo>
                    <a:pt x="1" y="15159"/>
                  </a:lnTo>
                  <a:lnTo>
                    <a:pt x="440" y="15159"/>
                  </a:lnTo>
                  <a:lnTo>
                    <a:pt x="440"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5"/>
            <p:cNvSpPr/>
            <p:nvPr/>
          </p:nvSpPr>
          <p:spPr>
            <a:xfrm>
              <a:off x="7321504" y="4003456"/>
              <a:ext cx="35207" cy="1297363"/>
            </a:xfrm>
            <a:custGeom>
              <a:avLst/>
              <a:gdLst/>
              <a:ahLst/>
              <a:cxnLst/>
              <a:rect l="l" t="t" r="r" b="b"/>
              <a:pathLst>
                <a:path w="440" h="16214" extrusionOk="0">
                  <a:moveTo>
                    <a:pt x="439" y="0"/>
                  </a:moveTo>
                  <a:cubicBezTo>
                    <a:pt x="289" y="126"/>
                    <a:pt x="151" y="251"/>
                    <a:pt x="0" y="377"/>
                  </a:cubicBezTo>
                  <a:lnTo>
                    <a:pt x="0" y="16213"/>
                  </a:lnTo>
                  <a:lnTo>
                    <a:pt x="439" y="16213"/>
                  </a:lnTo>
                  <a:lnTo>
                    <a:pt x="439"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5"/>
            <p:cNvSpPr/>
            <p:nvPr/>
          </p:nvSpPr>
          <p:spPr>
            <a:xfrm>
              <a:off x="7410881" y="3939204"/>
              <a:ext cx="35207" cy="1361615"/>
            </a:xfrm>
            <a:custGeom>
              <a:avLst/>
              <a:gdLst/>
              <a:ahLst/>
              <a:cxnLst/>
              <a:rect l="l" t="t" r="r" b="b"/>
              <a:pathLst>
                <a:path w="440" h="17017" extrusionOk="0">
                  <a:moveTo>
                    <a:pt x="439" y="0"/>
                  </a:moveTo>
                  <a:cubicBezTo>
                    <a:pt x="289" y="101"/>
                    <a:pt x="138" y="189"/>
                    <a:pt x="0" y="289"/>
                  </a:cubicBezTo>
                  <a:lnTo>
                    <a:pt x="0" y="17016"/>
                  </a:lnTo>
                  <a:lnTo>
                    <a:pt x="439" y="17016"/>
                  </a:lnTo>
                  <a:lnTo>
                    <a:pt x="439"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5"/>
            <p:cNvSpPr/>
            <p:nvPr/>
          </p:nvSpPr>
          <p:spPr>
            <a:xfrm>
              <a:off x="7499217" y="3890955"/>
              <a:ext cx="35207" cy="1409864"/>
            </a:xfrm>
            <a:custGeom>
              <a:avLst/>
              <a:gdLst/>
              <a:ahLst/>
              <a:cxnLst/>
              <a:rect l="l" t="t" r="r" b="b"/>
              <a:pathLst>
                <a:path w="440" h="17620" extrusionOk="0">
                  <a:moveTo>
                    <a:pt x="440" y="1"/>
                  </a:moveTo>
                  <a:cubicBezTo>
                    <a:pt x="289" y="76"/>
                    <a:pt x="151" y="139"/>
                    <a:pt x="0" y="214"/>
                  </a:cubicBezTo>
                  <a:lnTo>
                    <a:pt x="0" y="17619"/>
                  </a:lnTo>
                  <a:lnTo>
                    <a:pt x="440" y="17619"/>
                  </a:lnTo>
                  <a:lnTo>
                    <a:pt x="440"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5"/>
            <p:cNvSpPr/>
            <p:nvPr/>
          </p:nvSpPr>
          <p:spPr>
            <a:xfrm>
              <a:off x="7588594" y="3854868"/>
              <a:ext cx="34166" cy="1445951"/>
            </a:xfrm>
            <a:custGeom>
              <a:avLst/>
              <a:gdLst/>
              <a:ahLst/>
              <a:cxnLst/>
              <a:rect l="l" t="t" r="r" b="b"/>
              <a:pathLst>
                <a:path w="427" h="18071" extrusionOk="0">
                  <a:moveTo>
                    <a:pt x="427" y="0"/>
                  </a:moveTo>
                  <a:cubicBezTo>
                    <a:pt x="289" y="50"/>
                    <a:pt x="138" y="101"/>
                    <a:pt x="0" y="163"/>
                  </a:cubicBezTo>
                  <a:lnTo>
                    <a:pt x="0" y="18070"/>
                  </a:lnTo>
                  <a:lnTo>
                    <a:pt x="427" y="18070"/>
                  </a:lnTo>
                  <a:lnTo>
                    <a:pt x="427"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5"/>
            <p:cNvSpPr/>
            <p:nvPr/>
          </p:nvSpPr>
          <p:spPr>
            <a:xfrm>
              <a:off x="7676931" y="3830783"/>
              <a:ext cx="35207" cy="1470036"/>
            </a:xfrm>
            <a:custGeom>
              <a:avLst/>
              <a:gdLst/>
              <a:ahLst/>
              <a:cxnLst/>
              <a:rect l="l" t="t" r="r" b="b"/>
              <a:pathLst>
                <a:path w="440" h="18372" extrusionOk="0">
                  <a:moveTo>
                    <a:pt x="440" y="0"/>
                  </a:moveTo>
                  <a:cubicBezTo>
                    <a:pt x="289" y="25"/>
                    <a:pt x="151" y="63"/>
                    <a:pt x="1" y="100"/>
                  </a:cubicBezTo>
                  <a:lnTo>
                    <a:pt x="1" y="18371"/>
                  </a:lnTo>
                  <a:lnTo>
                    <a:pt x="440" y="18371"/>
                  </a:lnTo>
                  <a:lnTo>
                    <a:pt x="440"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5"/>
            <p:cNvSpPr/>
            <p:nvPr/>
          </p:nvSpPr>
          <p:spPr>
            <a:xfrm>
              <a:off x="7765267" y="3815660"/>
              <a:ext cx="35287" cy="1483158"/>
            </a:xfrm>
            <a:custGeom>
              <a:avLst/>
              <a:gdLst/>
              <a:ahLst/>
              <a:cxnLst/>
              <a:rect l="l" t="t" r="r" b="b"/>
              <a:pathLst>
                <a:path w="441" h="18536" extrusionOk="0">
                  <a:moveTo>
                    <a:pt x="440" y="1"/>
                  </a:moveTo>
                  <a:cubicBezTo>
                    <a:pt x="302" y="13"/>
                    <a:pt x="151" y="38"/>
                    <a:pt x="1" y="51"/>
                  </a:cubicBezTo>
                  <a:lnTo>
                    <a:pt x="1" y="18535"/>
                  </a:lnTo>
                  <a:cubicBezTo>
                    <a:pt x="151" y="18535"/>
                    <a:pt x="302" y="18523"/>
                    <a:pt x="440" y="18510"/>
                  </a:cubicBezTo>
                  <a:lnTo>
                    <a:pt x="440"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5"/>
            <p:cNvSpPr/>
            <p:nvPr/>
          </p:nvSpPr>
          <p:spPr>
            <a:xfrm>
              <a:off x="7854644" y="3809659"/>
              <a:ext cx="35207" cy="1479077"/>
            </a:xfrm>
            <a:custGeom>
              <a:avLst/>
              <a:gdLst/>
              <a:ahLst/>
              <a:cxnLst/>
              <a:rect l="l" t="t" r="r" b="b"/>
              <a:pathLst>
                <a:path w="440" h="18485" extrusionOk="0">
                  <a:moveTo>
                    <a:pt x="440" y="0"/>
                  </a:moveTo>
                  <a:cubicBezTo>
                    <a:pt x="289" y="0"/>
                    <a:pt x="139" y="13"/>
                    <a:pt x="1" y="13"/>
                  </a:cubicBezTo>
                  <a:lnTo>
                    <a:pt x="1" y="18485"/>
                  </a:lnTo>
                  <a:cubicBezTo>
                    <a:pt x="151" y="18460"/>
                    <a:pt x="289" y="18435"/>
                    <a:pt x="440" y="18410"/>
                  </a:cubicBezTo>
                  <a:lnTo>
                    <a:pt x="440"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5"/>
            <p:cNvSpPr/>
            <p:nvPr/>
          </p:nvSpPr>
          <p:spPr>
            <a:xfrm>
              <a:off x="7943061" y="3809659"/>
              <a:ext cx="35207" cy="1458994"/>
            </a:xfrm>
            <a:custGeom>
              <a:avLst/>
              <a:gdLst/>
              <a:ahLst/>
              <a:cxnLst/>
              <a:rect l="l" t="t" r="r" b="b"/>
              <a:pathLst>
                <a:path w="440" h="18234" extrusionOk="0">
                  <a:moveTo>
                    <a:pt x="0" y="0"/>
                  </a:moveTo>
                  <a:lnTo>
                    <a:pt x="0" y="18234"/>
                  </a:lnTo>
                  <a:cubicBezTo>
                    <a:pt x="151" y="18196"/>
                    <a:pt x="301" y="18146"/>
                    <a:pt x="439" y="18096"/>
                  </a:cubicBezTo>
                  <a:lnTo>
                    <a:pt x="439"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5"/>
            <p:cNvSpPr/>
            <p:nvPr/>
          </p:nvSpPr>
          <p:spPr>
            <a:xfrm>
              <a:off x="8032357" y="3809659"/>
              <a:ext cx="34246" cy="1427868"/>
            </a:xfrm>
            <a:custGeom>
              <a:avLst/>
              <a:gdLst/>
              <a:ahLst/>
              <a:cxnLst/>
              <a:rect l="l" t="t" r="r" b="b"/>
              <a:pathLst>
                <a:path w="428" h="17845" extrusionOk="0">
                  <a:moveTo>
                    <a:pt x="1" y="0"/>
                  </a:moveTo>
                  <a:lnTo>
                    <a:pt x="1" y="17845"/>
                  </a:lnTo>
                  <a:cubicBezTo>
                    <a:pt x="139" y="17782"/>
                    <a:pt x="290" y="17719"/>
                    <a:pt x="428" y="17657"/>
                  </a:cubicBezTo>
                  <a:lnTo>
                    <a:pt x="428"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5"/>
            <p:cNvSpPr/>
            <p:nvPr/>
          </p:nvSpPr>
          <p:spPr>
            <a:xfrm>
              <a:off x="8120774" y="3809659"/>
              <a:ext cx="35207" cy="1384740"/>
            </a:xfrm>
            <a:custGeom>
              <a:avLst/>
              <a:gdLst/>
              <a:ahLst/>
              <a:cxnLst/>
              <a:rect l="l" t="t" r="r" b="b"/>
              <a:pathLst>
                <a:path w="440" h="17306" extrusionOk="0">
                  <a:moveTo>
                    <a:pt x="0" y="0"/>
                  </a:moveTo>
                  <a:lnTo>
                    <a:pt x="0" y="17305"/>
                  </a:lnTo>
                  <a:cubicBezTo>
                    <a:pt x="151" y="17217"/>
                    <a:pt x="289" y="17130"/>
                    <a:pt x="439" y="17042"/>
                  </a:cubicBezTo>
                  <a:lnTo>
                    <a:pt x="439"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5"/>
            <p:cNvSpPr/>
            <p:nvPr/>
          </p:nvSpPr>
          <p:spPr>
            <a:xfrm>
              <a:off x="8210151" y="3809659"/>
              <a:ext cx="34166" cy="1325448"/>
            </a:xfrm>
            <a:custGeom>
              <a:avLst/>
              <a:gdLst/>
              <a:ahLst/>
              <a:cxnLst/>
              <a:rect l="l" t="t" r="r" b="b"/>
              <a:pathLst>
                <a:path w="427" h="16565" extrusionOk="0">
                  <a:moveTo>
                    <a:pt x="0" y="0"/>
                  </a:moveTo>
                  <a:lnTo>
                    <a:pt x="0" y="16565"/>
                  </a:lnTo>
                  <a:cubicBezTo>
                    <a:pt x="138" y="16465"/>
                    <a:pt x="289" y="16339"/>
                    <a:pt x="427" y="16226"/>
                  </a:cubicBezTo>
                  <a:lnTo>
                    <a:pt x="427"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5"/>
            <p:cNvSpPr/>
            <p:nvPr/>
          </p:nvSpPr>
          <p:spPr>
            <a:xfrm>
              <a:off x="8298487" y="3809659"/>
              <a:ext cx="35207" cy="1248154"/>
            </a:xfrm>
            <a:custGeom>
              <a:avLst/>
              <a:gdLst/>
              <a:ahLst/>
              <a:cxnLst/>
              <a:rect l="l" t="t" r="r" b="b"/>
              <a:pathLst>
                <a:path w="440" h="15599" extrusionOk="0">
                  <a:moveTo>
                    <a:pt x="0" y="0"/>
                  </a:moveTo>
                  <a:lnTo>
                    <a:pt x="0" y="15599"/>
                  </a:lnTo>
                  <a:cubicBezTo>
                    <a:pt x="151" y="15448"/>
                    <a:pt x="289" y="15297"/>
                    <a:pt x="440" y="15134"/>
                  </a:cubicBezTo>
                  <a:lnTo>
                    <a:pt x="440"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5"/>
            <p:cNvSpPr/>
            <p:nvPr/>
          </p:nvSpPr>
          <p:spPr>
            <a:xfrm>
              <a:off x="8386824" y="3809659"/>
              <a:ext cx="35207" cy="1141734"/>
            </a:xfrm>
            <a:custGeom>
              <a:avLst/>
              <a:gdLst/>
              <a:ahLst/>
              <a:cxnLst/>
              <a:rect l="l" t="t" r="r" b="b"/>
              <a:pathLst>
                <a:path w="440" h="14269" extrusionOk="0">
                  <a:moveTo>
                    <a:pt x="1" y="0"/>
                  </a:moveTo>
                  <a:lnTo>
                    <a:pt x="1" y="14268"/>
                  </a:lnTo>
                  <a:cubicBezTo>
                    <a:pt x="164" y="14043"/>
                    <a:pt x="302" y="13817"/>
                    <a:pt x="440" y="13591"/>
                  </a:cubicBezTo>
                  <a:lnTo>
                    <a:pt x="440"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5"/>
            <p:cNvSpPr/>
            <p:nvPr/>
          </p:nvSpPr>
          <p:spPr>
            <a:xfrm>
              <a:off x="8476201" y="3809659"/>
              <a:ext cx="34246" cy="978103"/>
            </a:xfrm>
            <a:custGeom>
              <a:avLst/>
              <a:gdLst/>
              <a:ahLst/>
              <a:cxnLst/>
              <a:rect l="l" t="t" r="r" b="b"/>
              <a:pathLst>
                <a:path w="428" h="12224" extrusionOk="0">
                  <a:moveTo>
                    <a:pt x="0" y="0"/>
                  </a:moveTo>
                  <a:lnTo>
                    <a:pt x="0" y="12223"/>
                  </a:lnTo>
                  <a:cubicBezTo>
                    <a:pt x="176" y="11784"/>
                    <a:pt x="314" y="11320"/>
                    <a:pt x="427" y="10855"/>
                  </a:cubicBezTo>
                  <a:lnTo>
                    <a:pt x="427" y="0"/>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4" name="Google Shape;654;p25"/>
          <p:cNvSpPr/>
          <p:nvPr/>
        </p:nvSpPr>
        <p:spPr>
          <a:xfrm>
            <a:off x="6285523" y="4603493"/>
            <a:ext cx="715976" cy="714613"/>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CUSTOM_4">
    <p:spTree>
      <p:nvGrpSpPr>
        <p:cNvPr id="1" name="Shape 655"/>
        <p:cNvGrpSpPr/>
        <p:nvPr/>
      </p:nvGrpSpPr>
      <p:grpSpPr>
        <a:xfrm>
          <a:off x="0" y="0"/>
          <a:ext cx="0" cy="0"/>
          <a:chOff x="0" y="0"/>
          <a:chExt cx="0" cy="0"/>
        </a:xfrm>
      </p:grpSpPr>
      <p:sp>
        <p:nvSpPr>
          <p:cNvPr id="656" name="Google Shape;656;p26"/>
          <p:cNvSpPr/>
          <p:nvPr/>
        </p:nvSpPr>
        <p:spPr>
          <a:xfrm flipH="1">
            <a:off x="4174500" y="538950"/>
            <a:ext cx="4976700" cy="4065600"/>
          </a:xfrm>
          <a:prstGeom prst="round2DiagRect">
            <a:avLst>
              <a:gd name="adj1" fmla="val 0"/>
              <a:gd name="adj2"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6"/>
          <p:cNvSpPr txBox="1">
            <a:spLocks noGrp="1"/>
          </p:cNvSpPr>
          <p:nvPr>
            <p:ph type="subTitle" idx="1"/>
          </p:nvPr>
        </p:nvSpPr>
        <p:spPr>
          <a:xfrm>
            <a:off x="5069787" y="2238478"/>
            <a:ext cx="3168300" cy="102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solidFill>
                  <a:schemeClr val="dk1"/>
                </a:solidFill>
              </a:defRPr>
            </a:lvl1pPr>
            <a:lvl2pPr lvl="1" algn="ctr" rtl="0">
              <a:lnSpc>
                <a:spcPct val="100000"/>
              </a:lnSpc>
              <a:spcBef>
                <a:spcPts val="20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58" name="Google Shape;658;p26"/>
          <p:cNvSpPr txBox="1">
            <a:spLocks noGrp="1"/>
          </p:cNvSpPr>
          <p:nvPr>
            <p:ph type="ctrTitle"/>
          </p:nvPr>
        </p:nvSpPr>
        <p:spPr>
          <a:xfrm>
            <a:off x="5208387" y="936072"/>
            <a:ext cx="2891100" cy="643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5200"/>
              <a:buNone/>
              <a:defRPr sz="5000" b="1">
                <a:solidFill>
                  <a:schemeClr val="dk1"/>
                </a:solidFill>
                <a:latin typeface="Exo"/>
                <a:ea typeface="Exo"/>
                <a:cs typeface="Exo"/>
                <a:sym typeface="Exo"/>
              </a:defRPr>
            </a:lvl1pPr>
            <a:lvl2pPr lvl="1" algn="ctr" rtl="0">
              <a:spcBef>
                <a:spcPts val="0"/>
              </a:spcBef>
              <a:spcAft>
                <a:spcPts val="0"/>
              </a:spcAft>
              <a:buClr>
                <a:srgbClr val="FBF4E1"/>
              </a:buClr>
              <a:buSzPts val="5200"/>
              <a:buNone/>
              <a:defRPr sz="5200" b="1">
                <a:solidFill>
                  <a:srgbClr val="FBF4E1"/>
                </a:solidFill>
              </a:defRPr>
            </a:lvl2pPr>
            <a:lvl3pPr lvl="2" algn="ctr" rtl="0">
              <a:spcBef>
                <a:spcPts val="0"/>
              </a:spcBef>
              <a:spcAft>
                <a:spcPts val="0"/>
              </a:spcAft>
              <a:buClr>
                <a:srgbClr val="FBF4E1"/>
              </a:buClr>
              <a:buSzPts val="5200"/>
              <a:buNone/>
              <a:defRPr sz="5200" b="1">
                <a:solidFill>
                  <a:srgbClr val="FBF4E1"/>
                </a:solidFill>
              </a:defRPr>
            </a:lvl3pPr>
            <a:lvl4pPr lvl="3" algn="ctr" rtl="0">
              <a:spcBef>
                <a:spcPts val="0"/>
              </a:spcBef>
              <a:spcAft>
                <a:spcPts val="0"/>
              </a:spcAft>
              <a:buClr>
                <a:srgbClr val="FBF4E1"/>
              </a:buClr>
              <a:buSzPts val="5200"/>
              <a:buNone/>
              <a:defRPr sz="5200" b="1">
                <a:solidFill>
                  <a:srgbClr val="FBF4E1"/>
                </a:solidFill>
              </a:defRPr>
            </a:lvl4pPr>
            <a:lvl5pPr lvl="4" algn="ctr" rtl="0">
              <a:spcBef>
                <a:spcPts val="0"/>
              </a:spcBef>
              <a:spcAft>
                <a:spcPts val="0"/>
              </a:spcAft>
              <a:buClr>
                <a:srgbClr val="FBF4E1"/>
              </a:buClr>
              <a:buSzPts val="5200"/>
              <a:buNone/>
              <a:defRPr sz="5200" b="1">
                <a:solidFill>
                  <a:srgbClr val="FBF4E1"/>
                </a:solidFill>
              </a:defRPr>
            </a:lvl5pPr>
            <a:lvl6pPr lvl="5" algn="ctr" rtl="0">
              <a:spcBef>
                <a:spcPts val="0"/>
              </a:spcBef>
              <a:spcAft>
                <a:spcPts val="0"/>
              </a:spcAft>
              <a:buClr>
                <a:srgbClr val="FBF4E1"/>
              </a:buClr>
              <a:buSzPts val="5200"/>
              <a:buNone/>
              <a:defRPr sz="5200" b="1">
                <a:solidFill>
                  <a:srgbClr val="FBF4E1"/>
                </a:solidFill>
              </a:defRPr>
            </a:lvl6pPr>
            <a:lvl7pPr lvl="6" algn="ctr" rtl="0">
              <a:spcBef>
                <a:spcPts val="0"/>
              </a:spcBef>
              <a:spcAft>
                <a:spcPts val="0"/>
              </a:spcAft>
              <a:buClr>
                <a:srgbClr val="FBF4E1"/>
              </a:buClr>
              <a:buSzPts val="5200"/>
              <a:buNone/>
              <a:defRPr sz="5200" b="1">
                <a:solidFill>
                  <a:srgbClr val="FBF4E1"/>
                </a:solidFill>
              </a:defRPr>
            </a:lvl7pPr>
            <a:lvl8pPr lvl="7" algn="ctr" rtl="0">
              <a:spcBef>
                <a:spcPts val="0"/>
              </a:spcBef>
              <a:spcAft>
                <a:spcPts val="0"/>
              </a:spcAft>
              <a:buClr>
                <a:srgbClr val="FBF4E1"/>
              </a:buClr>
              <a:buSzPts val="5200"/>
              <a:buNone/>
              <a:defRPr sz="5200" b="1">
                <a:solidFill>
                  <a:srgbClr val="FBF4E1"/>
                </a:solidFill>
              </a:defRPr>
            </a:lvl8pPr>
            <a:lvl9pPr lvl="8" algn="ctr" rtl="0">
              <a:spcBef>
                <a:spcPts val="0"/>
              </a:spcBef>
              <a:spcAft>
                <a:spcPts val="0"/>
              </a:spcAft>
              <a:buClr>
                <a:srgbClr val="FBF4E1"/>
              </a:buClr>
              <a:buSzPts val="5200"/>
              <a:buNone/>
              <a:defRPr sz="5200" b="1">
                <a:solidFill>
                  <a:srgbClr val="FBF4E1"/>
                </a:solidFill>
              </a:defRPr>
            </a:lvl9pPr>
          </a:lstStyle>
          <a:p>
            <a:endParaRPr/>
          </a:p>
        </p:txBody>
      </p:sp>
      <p:grpSp>
        <p:nvGrpSpPr>
          <p:cNvPr id="659" name="Google Shape;659;p26"/>
          <p:cNvGrpSpPr/>
          <p:nvPr/>
        </p:nvGrpSpPr>
        <p:grpSpPr>
          <a:xfrm>
            <a:off x="-9675" y="-1163406"/>
            <a:ext cx="3545529" cy="1688867"/>
            <a:chOff x="-9675" y="-1163406"/>
            <a:chExt cx="3545529" cy="1688867"/>
          </a:xfrm>
        </p:grpSpPr>
        <p:sp>
          <p:nvSpPr>
            <p:cNvPr id="660" name="Google Shape;660;p26"/>
            <p:cNvSpPr/>
            <p:nvPr/>
          </p:nvSpPr>
          <p:spPr>
            <a:xfrm>
              <a:off x="-9675" y="-116340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1" name="Google Shape;661;p26"/>
            <p:cNvGrpSpPr/>
            <p:nvPr/>
          </p:nvGrpSpPr>
          <p:grpSpPr>
            <a:xfrm>
              <a:off x="1161963" y="-408158"/>
              <a:ext cx="877847" cy="868009"/>
              <a:chOff x="6088588" y="-408158"/>
              <a:chExt cx="877847" cy="868009"/>
            </a:xfrm>
          </p:grpSpPr>
          <p:sp>
            <p:nvSpPr>
              <p:cNvPr id="662" name="Google Shape;662;p26"/>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6"/>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6"/>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6"/>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6"/>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6"/>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6"/>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6"/>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6"/>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6"/>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6"/>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6"/>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6"/>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6"/>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6"/>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7" name="Google Shape;677;p26"/>
            <p:cNvSpPr/>
            <p:nvPr/>
          </p:nvSpPr>
          <p:spPr>
            <a:xfrm flipH="1">
              <a:off x="2189576" y="-54072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78" name="Google Shape;678;p26"/>
            <p:cNvSpPr/>
            <p:nvPr/>
          </p:nvSpPr>
          <p:spPr>
            <a:xfrm>
              <a:off x="3025759" y="-14407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9" name="Google Shape;679;p26"/>
          <p:cNvSpPr txBox="1"/>
          <p:nvPr/>
        </p:nvSpPr>
        <p:spPr>
          <a:xfrm>
            <a:off x="5102750" y="3314600"/>
            <a:ext cx="3089700" cy="6438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None/>
            </a:pPr>
            <a:r>
              <a:rPr lang="en" sz="1000">
                <a:solidFill>
                  <a:schemeClr val="dk1"/>
                </a:solidFill>
                <a:latin typeface="Poppins"/>
                <a:ea typeface="Poppins"/>
                <a:cs typeface="Poppins"/>
                <a:sym typeface="Poppins"/>
              </a:rPr>
              <a:t>CREDITS: This presentation template was created by </a:t>
            </a:r>
            <a:r>
              <a:rPr lang="en" sz="1000">
                <a:solidFill>
                  <a:schemeClr val="dk1"/>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000">
                <a:solidFill>
                  <a:schemeClr val="dk1"/>
                </a:solidFill>
                <a:latin typeface="Poppins"/>
                <a:ea typeface="Poppins"/>
                <a:cs typeface="Poppins"/>
                <a:sym typeface="Poppins"/>
              </a:rPr>
              <a:t>, including icons by </a:t>
            </a:r>
            <a:r>
              <a:rPr lang="en" sz="1000">
                <a:solidFill>
                  <a:schemeClr val="dk1"/>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000">
                <a:solidFill>
                  <a:schemeClr val="dk1"/>
                </a:solidFill>
                <a:latin typeface="Poppins"/>
                <a:ea typeface="Poppins"/>
                <a:cs typeface="Poppins"/>
                <a:sym typeface="Poppins"/>
              </a:rPr>
              <a:t>, and infographics &amp; images by </a:t>
            </a:r>
            <a:r>
              <a:rPr lang="en" sz="1000">
                <a:solidFill>
                  <a:schemeClr val="dk1"/>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r>
              <a:rPr lang="en" sz="1000">
                <a:solidFill>
                  <a:schemeClr val="dk1"/>
                </a:solidFill>
                <a:latin typeface="Poppins"/>
                <a:ea typeface="Poppins"/>
                <a:cs typeface="Poppins"/>
                <a:sym typeface="Poppins"/>
              </a:rPr>
              <a:t>. </a:t>
            </a:r>
            <a:endParaRPr sz="1200">
              <a:latin typeface="Poppins"/>
              <a:ea typeface="Poppins"/>
              <a:cs typeface="Poppins"/>
              <a:sym typeface="Poppins"/>
            </a:endParaRPr>
          </a:p>
        </p:txBody>
      </p:sp>
      <p:grpSp>
        <p:nvGrpSpPr>
          <p:cNvPr id="680" name="Google Shape;680;p26"/>
          <p:cNvGrpSpPr/>
          <p:nvPr/>
        </p:nvGrpSpPr>
        <p:grpSpPr>
          <a:xfrm>
            <a:off x="2381802" y="4089394"/>
            <a:ext cx="1307919" cy="1193723"/>
            <a:chOff x="8157229" y="4125394"/>
            <a:chExt cx="1307919" cy="1193723"/>
          </a:xfrm>
        </p:grpSpPr>
        <p:sp>
          <p:nvSpPr>
            <p:cNvPr id="681" name="Google Shape;681;p26"/>
            <p:cNvSpPr/>
            <p:nvPr/>
          </p:nvSpPr>
          <p:spPr>
            <a:xfrm>
              <a:off x="8273492" y="4549997"/>
              <a:ext cx="242042" cy="610348"/>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6"/>
            <p:cNvSpPr/>
            <p:nvPr/>
          </p:nvSpPr>
          <p:spPr>
            <a:xfrm>
              <a:off x="8273492" y="4328763"/>
              <a:ext cx="362177" cy="911678"/>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6"/>
            <p:cNvSpPr/>
            <p:nvPr/>
          </p:nvSpPr>
          <p:spPr>
            <a:xfrm>
              <a:off x="8273492" y="4125394"/>
              <a:ext cx="467531" cy="1159650"/>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6"/>
            <p:cNvSpPr/>
            <p:nvPr/>
          </p:nvSpPr>
          <p:spPr>
            <a:xfrm>
              <a:off x="8332850" y="4125394"/>
              <a:ext cx="504659" cy="1183312"/>
            </a:xfrm>
            <a:custGeom>
              <a:avLst/>
              <a:gdLst/>
              <a:ahLst/>
              <a:cxnLst/>
              <a:rect l="l" t="t" r="r" b="b"/>
              <a:pathLst>
                <a:path w="4268" h="10002" extrusionOk="0">
                  <a:moveTo>
                    <a:pt x="1" y="1"/>
                  </a:moveTo>
                  <a:lnTo>
                    <a:pt x="3953" y="9939"/>
                  </a:lnTo>
                  <a:cubicBezTo>
                    <a:pt x="4066" y="9964"/>
                    <a:pt x="4167" y="9989"/>
                    <a:pt x="4267" y="10002"/>
                  </a:cubicBezTo>
                  <a:lnTo>
                    <a:pt x="302"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6"/>
            <p:cNvSpPr/>
            <p:nvPr/>
          </p:nvSpPr>
          <p:spPr>
            <a:xfrm>
              <a:off x="8421888" y="4125394"/>
              <a:ext cx="507615" cy="1192303"/>
            </a:xfrm>
            <a:custGeom>
              <a:avLst/>
              <a:gdLst/>
              <a:ahLst/>
              <a:cxnLst/>
              <a:rect l="l" t="t" r="r" b="b"/>
              <a:pathLst>
                <a:path w="4293" h="10078" extrusionOk="0">
                  <a:moveTo>
                    <a:pt x="1" y="1"/>
                  </a:moveTo>
                  <a:lnTo>
                    <a:pt x="3991" y="10065"/>
                  </a:lnTo>
                  <a:cubicBezTo>
                    <a:pt x="4091" y="10077"/>
                    <a:pt x="4192" y="10077"/>
                    <a:pt x="4292" y="10077"/>
                  </a:cubicBezTo>
                  <a:lnTo>
                    <a:pt x="289"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6"/>
            <p:cNvSpPr/>
            <p:nvPr/>
          </p:nvSpPr>
          <p:spPr>
            <a:xfrm>
              <a:off x="8509388" y="4125394"/>
              <a:ext cx="509152" cy="1193723"/>
            </a:xfrm>
            <a:custGeom>
              <a:avLst/>
              <a:gdLst/>
              <a:ahLst/>
              <a:cxnLst/>
              <a:rect l="l" t="t" r="r" b="b"/>
              <a:pathLst>
                <a:path w="4306" h="10090" extrusionOk="0">
                  <a:moveTo>
                    <a:pt x="1" y="1"/>
                  </a:moveTo>
                  <a:lnTo>
                    <a:pt x="4004" y="10090"/>
                  </a:lnTo>
                  <a:lnTo>
                    <a:pt x="4305" y="10090"/>
                  </a:lnTo>
                  <a:lnTo>
                    <a:pt x="290"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6"/>
            <p:cNvSpPr/>
            <p:nvPr/>
          </p:nvSpPr>
          <p:spPr>
            <a:xfrm>
              <a:off x="8597006" y="4125394"/>
              <a:ext cx="509034" cy="1193723"/>
            </a:xfrm>
            <a:custGeom>
              <a:avLst/>
              <a:gdLst/>
              <a:ahLst/>
              <a:cxnLst/>
              <a:rect l="l" t="t" r="r" b="b"/>
              <a:pathLst>
                <a:path w="4305" h="10090" extrusionOk="0">
                  <a:moveTo>
                    <a:pt x="0" y="1"/>
                  </a:moveTo>
                  <a:lnTo>
                    <a:pt x="4016" y="10090"/>
                  </a:lnTo>
                  <a:lnTo>
                    <a:pt x="4305" y="10090"/>
                  </a:lnTo>
                  <a:lnTo>
                    <a:pt x="289"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6"/>
            <p:cNvSpPr/>
            <p:nvPr/>
          </p:nvSpPr>
          <p:spPr>
            <a:xfrm>
              <a:off x="8684507" y="4125394"/>
              <a:ext cx="509034" cy="1193723"/>
            </a:xfrm>
            <a:custGeom>
              <a:avLst/>
              <a:gdLst/>
              <a:ahLst/>
              <a:cxnLst/>
              <a:rect l="l" t="t" r="r" b="b"/>
              <a:pathLst>
                <a:path w="4305" h="10090" extrusionOk="0">
                  <a:moveTo>
                    <a:pt x="1" y="1"/>
                  </a:moveTo>
                  <a:lnTo>
                    <a:pt x="4016" y="10090"/>
                  </a:lnTo>
                  <a:lnTo>
                    <a:pt x="4305" y="10090"/>
                  </a:lnTo>
                  <a:lnTo>
                    <a:pt x="302" y="1"/>
                  </a:ln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6"/>
            <p:cNvSpPr/>
            <p:nvPr/>
          </p:nvSpPr>
          <p:spPr>
            <a:xfrm>
              <a:off x="8773544" y="4125394"/>
              <a:ext cx="507615" cy="1193723"/>
            </a:xfrm>
            <a:custGeom>
              <a:avLst/>
              <a:gdLst/>
              <a:ahLst/>
              <a:cxnLst/>
              <a:rect l="l" t="t" r="r" b="b"/>
              <a:pathLst>
                <a:path w="4293" h="10090" extrusionOk="0">
                  <a:moveTo>
                    <a:pt x="1" y="1"/>
                  </a:moveTo>
                  <a:lnTo>
                    <a:pt x="4004" y="10090"/>
                  </a:lnTo>
                  <a:lnTo>
                    <a:pt x="4292" y="10090"/>
                  </a:lnTo>
                  <a:lnTo>
                    <a:pt x="289" y="13"/>
                  </a:lnTo>
                  <a:cubicBezTo>
                    <a:pt x="226" y="13"/>
                    <a:pt x="176" y="1"/>
                    <a:pt x="114"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6"/>
            <p:cNvSpPr/>
            <p:nvPr/>
          </p:nvSpPr>
          <p:spPr>
            <a:xfrm>
              <a:off x="8862581" y="4129890"/>
              <a:ext cx="507615" cy="1189227"/>
            </a:xfrm>
            <a:custGeom>
              <a:avLst/>
              <a:gdLst/>
              <a:ahLst/>
              <a:cxnLst/>
              <a:rect l="l" t="t" r="r" b="b"/>
              <a:pathLst>
                <a:path w="4293" h="10052" extrusionOk="0">
                  <a:moveTo>
                    <a:pt x="1" y="0"/>
                  </a:moveTo>
                  <a:lnTo>
                    <a:pt x="3991" y="10052"/>
                  </a:lnTo>
                  <a:lnTo>
                    <a:pt x="4292" y="10052"/>
                  </a:lnTo>
                  <a:lnTo>
                    <a:pt x="314" y="50"/>
                  </a:lnTo>
                  <a:cubicBezTo>
                    <a:pt x="214" y="25"/>
                    <a:pt x="101" y="13"/>
                    <a:pt x="1" y="0"/>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8957531" y="4147636"/>
              <a:ext cx="500166" cy="1171481"/>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6"/>
            <p:cNvSpPr/>
            <p:nvPr/>
          </p:nvSpPr>
          <p:spPr>
            <a:xfrm>
              <a:off x="9059930" y="4183246"/>
              <a:ext cx="405217" cy="1020047"/>
            </a:xfrm>
            <a:custGeom>
              <a:avLst/>
              <a:gdLst/>
              <a:ahLst/>
              <a:cxnLst/>
              <a:rect l="l" t="t" r="r" b="b"/>
              <a:pathLst>
                <a:path w="3427" h="8622" extrusionOk="0">
                  <a:moveTo>
                    <a:pt x="1" y="1"/>
                  </a:moveTo>
                  <a:lnTo>
                    <a:pt x="3426" y="8622"/>
                  </a:lnTo>
                  <a:lnTo>
                    <a:pt x="3426" y="7882"/>
                  </a:lnTo>
                  <a:lnTo>
                    <a:pt x="364" y="177"/>
                  </a:lnTo>
                  <a:cubicBezTo>
                    <a:pt x="239" y="114"/>
                    <a:pt x="126" y="51"/>
                    <a:pt x="1"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6"/>
            <p:cNvSpPr/>
            <p:nvPr/>
          </p:nvSpPr>
          <p:spPr>
            <a:xfrm>
              <a:off x="9172734" y="4247132"/>
              <a:ext cx="292414" cy="735044"/>
            </a:xfrm>
            <a:custGeom>
              <a:avLst/>
              <a:gdLst/>
              <a:ahLst/>
              <a:cxnLst/>
              <a:rect l="l" t="t" r="r" b="b"/>
              <a:pathLst>
                <a:path w="2473" h="6213" extrusionOk="0">
                  <a:moveTo>
                    <a:pt x="0" y="1"/>
                  </a:moveTo>
                  <a:lnTo>
                    <a:pt x="2472" y="6212"/>
                  </a:lnTo>
                  <a:lnTo>
                    <a:pt x="2472" y="5472"/>
                  </a:lnTo>
                  <a:lnTo>
                    <a:pt x="414" y="314"/>
                  </a:lnTo>
                  <a:cubicBezTo>
                    <a:pt x="289" y="201"/>
                    <a:pt x="151" y="101"/>
                    <a:pt x="0"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9312143" y="4374785"/>
              <a:ext cx="151469" cy="381660"/>
            </a:xfrm>
            <a:custGeom>
              <a:avLst/>
              <a:gdLst/>
              <a:ahLst/>
              <a:cxnLst/>
              <a:rect l="l" t="t" r="r" b="b"/>
              <a:pathLst>
                <a:path w="1281" h="3226" extrusionOk="0">
                  <a:moveTo>
                    <a:pt x="1" y="1"/>
                  </a:moveTo>
                  <a:lnTo>
                    <a:pt x="1281" y="3226"/>
                  </a:lnTo>
                  <a:cubicBezTo>
                    <a:pt x="1193" y="2009"/>
                    <a:pt x="729" y="892"/>
                    <a:pt x="1"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rot="-2561039" flipH="1">
              <a:off x="8266542" y="4732358"/>
              <a:ext cx="151468" cy="381653"/>
            </a:xfrm>
            <a:custGeom>
              <a:avLst/>
              <a:gdLst/>
              <a:ahLst/>
              <a:cxnLst/>
              <a:rect l="l" t="t" r="r" b="b"/>
              <a:pathLst>
                <a:path w="1281" h="3226" extrusionOk="0">
                  <a:moveTo>
                    <a:pt x="1" y="1"/>
                  </a:moveTo>
                  <a:lnTo>
                    <a:pt x="1281" y="3226"/>
                  </a:lnTo>
                  <a:cubicBezTo>
                    <a:pt x="1193" y="2009"/>
                    <a:pt x="729" y="892"/>
                    <a:pt x="1" y="1"/>
                  </a:cubicBezTo>
                  <a:close/>
                </a:path>
              </a:pathLst>
            </a:custGeom>
            <a:solidFill>
              <a:srgbClr val="457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6" name="Google Shape;696;p26"/>
          <p:cNvSpPr/>
          <p:nvPr/>
        </p:nvSpPr>
        <p:spPr>
          <a:xfrm flipH="1">
            <a:off x="1646721" y="1197466"/>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rgbClr val="479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two columns">
  <p:cSld name="TITLE_AND_BODY_1">
    <p:spTree>
      <p:nvGrpSpPr>
        <p:cNvPr id="1" name="Shape 697"/>
        <p:cNvGrpSpPr/>
        <p:nvPr/>
      </p:nvGrpSpPr>
      <p:grpSpPr>
        <a:xfrm>
          <a:off x="0" y="0"/>
          <a:ext cx="0" cy="0"/>
          <a:chOff x="0" y="0"/>
          <a:chExt cx="0" cy="0"/>
        </a:xfrm>
      </p:grpSpPr>
      <p:sp>
        <p:nvSpPr>
          <p:cNvPr id="698" name="Google Shape;698;p27"/>
          <p:cNvSpPr/>
          <p:nvPr/>
        </p:nvSpPr>
        <p:spPr>
          <a:xfrm>
            <a:off x="8274150" y="-424124"/>
            <a:ext cx="964169" cy="964129"/>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7"/>
          <p:cNvSpPr/>
          <p:nvPr/>
        </p:nvSpPr>
        <p:spPr>
          <a:xfrm>
            <a:off x="0" y="4779025"/>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0" name="Google Shape;700;p27"/>
          <p:cNvGrpSpPr/>
          <p:nvPr/>
        </p:nvGrpSpPr>
        <p:grpSpPr>
          <a:xfrm>
            <a:off x="510469" y="4755905"/>
            <a:ext cx="817859" cy="817646"/>
            <a:chOff x="813569" y="4603505"/>
            <a:chExt cx="817859" cy="817646"/>
          </a:xfrm>
        </p:grpSpPr>
        <p:sp>
          <p:nvSpPr>
            <p:cNvPr id="701" name="Google Shape;701;p27"/>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7"/>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7"/>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7"/>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7"/>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7"/>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7"/>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7"/>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7"/>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7"/>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7"/>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7"/>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7"/>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rgbClr val="C0D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27"/>
          <p:cNvGrpSpPr/>
          <p:nvPr/>
        </p:nvGrpSpPr>
        <p:grpSpPr>
          <a:xfrm>
            <a:off x="7781153" y="-266037"/>
            <a:ext cx="742244" cy="742244"/>
            <a:chOff x="7072361" y="-871003"/>
            <a:chExt cx="1042917" cy="1042917"/>
          </a:xfrm>
        </p:grpSpPr>
        <p:sp>
          <p:nvSpPr>
            <p:cNvPr id="723" name="Google Shape;723;p27"/>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7"/>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7"/>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7"/>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7"/>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7"/>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7"/>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7"/>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7"/>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7"/>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7"/>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7"/>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4" name="Google Shape;744;p27"/>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5" name="Google Shape;745;p27"/>
          <p:cNvSpPr txBox="1">
            <a:spLocks noGrp="1"/>
          </p:cNvSpPr>
          <p:nvPr>
            <p:ph type="body" idx="1"/>
          </p:nvPr>
        </p:nvSpPr>
        <p:spPr>
          <a:xfrm>
            <a:off x="720000" y="1253300"/>
            <a:ext cx="3702000" cy="33153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Livvic"/>
              <a:buChar char="●"/>
              <a:defRPr/>
            </a:lvl1pPr>
            <a:lvl2pPr marL="914400" lvl="1" indent="-304800" rtl="0">
              <a:spcBef>
                <a:spcPts val="700"/>
              </a:spcBef>
              <a:spcAft>
                <a:spcPts val="0"/>
              </a:spcAft>
              <a:buClr>
                <a:srgbClr val="434343"/>
              </a:buClr>
              <a:buSzPts val="1200"/>
              <a:buFont typeface="Roboto Condensed Light"/>
              <a:buChar char="○"/>
              <a:defRPr/>
            </a:lvl2pPr>
            <a:lvl3pPr marL="1371600" lvl="2" indent="-304800" rtl="0">
              <a:spcBef>
                <a:spcPts val="1600"/>
              </a:spcBef>
              <a:spcAft>
                <a:spcPts val="0"/>
              </a:spcAft>
              <a:buClr>
                <a:srgbClr val="434343"/>
              </a:buClr>
              <a:buSzPts val="1200"/>
              <a:buFont typeface="Roboto Condensed Light"/>
              <a:buChar char="■"/>
              <a:defRPr/>
            </a:lvl3pPr>
            <a:lvl4pPr marL="1828800" lvl="3" indent="-304800" rtl="0">
              <a:spcBef>
                <a:spcPts val="1600"/>
              </a:spcBef>
              <a:spcAft>
                <a:spcPts val="0"/>
              </a:spcAft>
              <a:buClr>
                <a:srgbClr val="434343"/>
              </a:buClr>
              <a:buSzPts val="1200"/>
              <a:buFont typeface="Roboto Condensed Light"/>
              <a:buChar char="●"/>
              <a:defRPr/>
            </a:lvl4pPr>
            <a:lvl5pPr marL="2286000" lvl="4" indent="-304800" rtl="0">
              <a:spcBef>
                <a:spcPts val="1600"/>
              </a:spcBef>
              <a:spcAft>
                <a:spcPts val="0"/>
              </a:spcAft>
              <a:buClr>
                <a:srgbClr val="434343"/>
              </a:buClr>
              <a:buSzPts val="1200"/>
              <a:buFont typeface="Roboto Condensed Light"/>
              <a:buChar char="○"/>
              <a:defRPr/>
            </a:lvl5pPr>
            <a:lvl6pPr marL="2743200" lvl="5" indent="-304800" rtl="0">
              <a:spcBef>
                <a:spcPts val="1600"/>
              </a:spcBef>
              <a:spcAft>
                <a:spcPts val="0"/>
              </a:spcAft>
              <a:buClr>
                <a:srgbClr val="434343"/>
              </a:buClr>
              <a:buSzPts val="1200"/>
              <a:buFont typeface="Roboto Condensed Light"/>
              <a:buChar char="■"/>
              <a:defRPr/>
            </a:lvl6pPr>
            <a:lvl7pPr marL="3200400" lvl="6" indent="-304800" rtl="0">
              <a:spcBef>
                <a:spcPts val="1600"/>
              </a:spcBef>
              <a:spcAft>
                <a:spcPts val="0"/>
              </a:spcAft>
              <a:buClr>
                <a:srgbClr val="434343"/>
              </a:buClr>
              <a:buSzPts val="1200"/>
              <a:buFont typeface="Roboto Condensed Light"/>
              <a:buChar char="●"/>
              <a:defRPr/>
            </a:lvl7pPr>
            <a:lvl8pPr marL="3657600" lvl="7" indent="-304800" rtl="0">
              <a:spcBef>
                <a:spcPts val="1600"/>
              </a:spcBef>
              <a:spcAft>
                <a:spcPts val="0"/>
              </a:spcAft>
              <a:buClr>
                <a:srgbClr val="434343"/>
              </a:buClr>
              <a:buSzPts val="1200"/>
              <a:buFont typeface="Roboto Condensed Light"/>
              <a:buChar char="○"/>
              <a:defRPr/>
            </a:lvl8pPr>
            <a:lvl9pPr marL="4114800" lvl="8" indent="-304800" rtl="0">
              <a:spcBef>
                <a:spcPts val="1600"/>
              </a:spcBef>
              <a:spcAft>
                <a:spcPts val="1600"/>
              </a:spcAft>
              <a:buClr>
                <a:srgbClr val="434343"/>
              </a:buClr>
              <a:buSzPts val="1200"/>
              <a:buFont typeface="Roboto Condensed Light"/>
              <a:buChar char="■"/>
              <a:defRPr/>
            </a:lvl9pPr>
          </a:lstStyle>
          <a:p>
            <a:endParaRPr/>
          </a:p>
        </p:txBody>
      </p:sp>
      <p:sp>
        <p:nvSpPr>
          <p:cNvPr id="746" name="Google Shape;746;p27"/>
          <p:cNvSpPr txBox="1">
            <a:spLocks noGrp="1"/>
          </p:cNvSpPr>
          <p:nvPr>
            <p:ph type="body" idx="2"/>
          </p:nvPr>
        </p:nvSpPr>
        <p:spPr>
          <a:xfrm>
            <a:off x="4572000" y="1253400"/>
            <a:ext cx="3702000" cy="33153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Livvic"/>
              <a:buChar char="●"/>
              <a:defRPr/>
            </a:lvl1pPr>
            <a:lvl2pPr marL="914400" lvl="1" indent="-304800" rtl="0">
              <a:spcBef>
                <a:spcPts val="700"/>
              </a:spcBef>
              <a:spcAft>
                <a:spcPts val="0"/>
              </a:spcAft>
              <a:buClr>
                <a:srgbClr val="434343"/>
              </a:buClr>
              <a:buSzPts val="1200"/>
              <a:buFont typeface="Roboto Condensed Light"/>
              <a:buChar char="○"/>
              <a:defRPr/>
            </a:lvl2pPr>
            <a:lvl3pPr marL="1371600" lvl="2" indent="-304800" rtl="0">
              <a:spcBef>
                <a:spcPts val="1600"/>
              </a:spcBef>
              <a:spcAft>
                <a:spcPts val="0"/>
              </a:spcAft>
              <a:buClr>
                <a:srgbClr val="434343"/>
              </a:buClr>
              <a:buSzPts val="1200"/>
              <a:buFont typeface="Roboto Condensed Light"/>
              <a:buChar char="■"/>
              <a:defRPr/>
            </a:lvl3pPr>
            <a:lvl4pPr marL="1828800" lvl="3" indent="-304800" rtl="0">
              <a:spcBef>
                <a:spcPts val="1600"/>
              </a:spcBef>
              <a:spcAft>
                <a:spcPts val="0"/>
              </a:spcAft>
              <a:buClr>
                <a:srgbClr val="434343"/>
              </a:buClr>
              <a:buSzPts val="1200"/>
              <a:buFont typeface="Roboto Condensed Light"/>
              <a:buChar char="●"/>
              <a:defRPr/>
            </a:lvl4pPr>
            <a:lvl5pPr marL="2286000" lvl="4" indent="-304800" rtl="0">
              <a:spcBef>
                <a:spcPts val="1600"/>
              </a:spcBef>
              <a:spcAft>
                <a:spcPts val="0"/>
              </a:spcAft>
              <a:buClr>
                <a:srgbClr val="434343"/>
              </a:buClr>
              <a:buSzPts val="1200"/>
              <a:buFont typeface="Roboto Condensed Light"/>
              <a:buChar char="○"/>
              <a:defRPr/>
            </a:lvl5pPr>
            <a:lvl6pPr marL="2743200" lvl="5" indent="-304800" rtl="0">
              <a:spcBef>
                <a:spcPts val="1600"/>
              </a:spcBef>
              <a:spcAft>
                <a:spcPts val="0"/>
              </a:spcAft>
              <a:buClr>
                <a:srgbClr val="434343"/>
              </a:buClr>
              <a:buSzPts val="1200"/>
              <a:buFont typeface="Roboto Condensed Light"/>
              <a:buChar char="■"/>
              <a:defRPr/>
            </a:lvl6pPr>
            <a:lvl7pPr marL="3200400" lvl="6" indent="-304800" rtl="0">
              <a:spcBef>
                <a:spcPts val="1600"/>
              </a:spcBef>
              <a:spcAft>
                <a:spcPts val="0"/>
              </a:spcAft>
              <a:buClr>
                <a:srgbClr val="434343"/>
              </a:buClr>
              <a:buSzPts val="1200"/>
              <a:buFont typeface="Roboto Condensed Light"/>
              <a:buChar char="●"/>
              <a:defRPr/>
            </a:lvl7pPr>
            <a:lvl8pPr marL="3657600" lvl="7" indent="-304800" rtl="0">
              <a:spcBef>
                <a:spcPts val="1600"/>
              </a:spcBef>
              <a:spcAft>
                <a:spcPts val="0"/>
              </a:spcAft>
              <a:buClr>
                <a:srgbClr val="434343"/>
              </a:buClr>
              <a:buSzPts val="1200"/>
              <a:buFont typeface="Roboto Condensed Light"/>
              <a:buChar char="○"/>
              <a:defRPr/>
            </a:lvl8pPr>
            <a:lvl9pPr marL="4114800" lvl="8" indent="-304800" rtl="0">
              <a:spcBef>
                <a:spcPts val="1600"/>
              </a:spcBef>
              <a:spcAft>
                <a:spcPts val="1600"/>
              </a:spcAft>
              <a:buClr>
                <a:srgbClr val="434343"/>
              </a:buClr>
              <a:buSzPts val="1200"/>
              <a:buFont typeface="Roboto Condensed Light"/>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751;p28">
            <a:extLst>
              <a:ext uri="{FF2B5EF4-FFF2-40B4-BE49-F238E27FC236}">
                <a16:creationId xmlns:a16="http://schemas.microsoft.com/office/drawing/2014/main" id="{A69E8EEA-CA10-ADA0-A09C-A07ADBCE3A67}"/>
              </a:ext>
            </a:extLst>
          </p:cNvPr>
          <p:cNvPicPr preferRelativeResize="0"/>
          <p:nvPr userDrawn="1"/>
        </p:nvPicPr>
        <p:blipFill>
          <a:blip r:embed="rId28">
            <a:alphaModFix/>
          </a:blip>
          <a:stretch>
            <a:fillRect/>
          </a:stretch>
        </p:blipFill>
        <p:spPr>
          <a:xfrm>
            <a:off x="42925" y="15375"/>
            <a:ext cx="9101075" cy="5143500"/>
          </a:xfrm>
          <a:prstGeom prst="rect">
            <a:avLst/>
          </a:prstGeom>
          <a:noFill/>
          <a:ln>
            <a:noFill/>
          </a:ln>
        </p:spPr>
      </p:pic>
      <p:grpSp>
        <p:nvGrpSpPr>
          <p:cNvPr id="3" name="Google Shape;767;p28">
            <a:extLst>
              <a:ext uri="{FF2B5EF4-FFF2-40B4-BE49-F238E27FC236}">
                <a16:creationId xmlns:a16="http://schemas.microsoft.com/office/drawing/2014/main" id="{0465DB1E-07E5-583A-A4BC-4CCA171A0D80}"/>
              </a:ext>
            </a:extLst>
          </p:cNvPr>
          <p:cNvGrpSpPr/>
          <p:nvPr userDrawn="1"/>
        </p:nvGrpSpPr>
        <p:grpSpPr>
          <a:xfrm>
            <a:off x="0" y="3875799"/>
            <a:ext cx="9144000" cy="1283076"/>
            <a:chOff x="0" y="3875799"/>
            <a:chExt cx="9144000" cy="1283076"/>
          </a:xfrm>
        </p:grpSpPr>
        <p:pic>
          <p:nvPicPr>
            <p:cNvPr id="4" name="Google Shape;768;p28">
              <a:extLst>
                <a:ext uri="{FF2B5EF4-FFF2-40B4-BE49-F238E27FC236}">
                  <a16:creationId xmlns:a16="http://schemas.microsoft.com/office/drawing/2014/main" id="{04785BD0-3A3C-D49D-FB3A-D4338ED78FE1}"/>
                </a:ext>
              </a:extLst>
            </p:cNvPr>
            <p:cNvPicPr preferRelativeResize="0"/>
            <p:nvPr/>
          </p:nvPicPr>
          <p:blipFill rotWithShape="1">
            <a:blip r:embed="rId29">
              <a:alphaModFix/>
            </a:blip>
            <a:srcRect l="1523" t="62279" r="2644" b="9322"/>
            <a:stretch/>
          </p:blipFill>
          <p:spPr>
            <a:xfrm>
              <a:off x="0" y="3875799"/>
              <a:ext cx="9144000" cy="1283076"/>
            </a:xfrm>
            <a:prstGeom prst="rect">
              <a:avLst/>
            </a:prstGeom>
            <a:noFill/>
            <a:ln>
              <a:noFill/>
            </a:ln>
          </p:spPr>
        </p:pic>
        <p:pic>
          <p:nvPicPr>
            <p:cNvPr id="5" name="Google Shape;769;p28">
              <a:extLst>
                <a:ext uri="{FF2B5EF4-FFF2-40B4-BE49-F238E27FC236}">
                  <a16:creationId xmlns:a16="http://schemas.microsoft.com/office/drawing/2014/main" id="{138D1C33-99A2-6BE8-401F-B3AB175EB0D6}"/>
                </a:ext>
              </a:extLst>
            </p:cNvPr>
            <p:cNvPicPr preferRelativeResize="0"/>
            <p:nvPr/>
          </p:nvPicPr>
          <p:blipFill>
            <a:blip r:embed="rId30">
              <a:alphaModFix/>
            </a:blip>
            <a:stretch>
              <a:fillRect/>
            </a:stretch>
          </p:blipFill>
          <p:spPr>
            <a:xfrm>
              <a:off x="6926275" y="4550025"/>
              <a:ext cx="453400" cy="453400"/>
            </a:xfrm>
            <a:prstGeom prst="rect">
              <a:avLst/>
            </a:prstGeom>
            <a:noFill/>
            <a:ln>
              <a:noFill/>
            </a:ln>
          </p:spPr>
        </p:pic>
        <p:pic>
          <p:nvPicPr>
            <p:cNvPr id="9" name="Google Shape;770;p28">
              <a:extLst>
                <a:ext uri="{FF2B5EF4-FFF2-40B4-BE49-F238E27FC236}">
                  <a16:creationId xmlns:a16="http://schemas.microsoft.com/office/drawing/2014/main" id="{D3DB843F-5867-F09D-B556-905C1FA10803}"/>
                </a:ext>
              </a:extLst>
            </p:cNvPr>
            <p:cNvPicPr preferRelativeResize="0"/>
            <p:nvPr/>
          </p:nvPicPr>
          <p:blipFill>
            <a:blip r:embed="rId31">
              <a:alphaModFix/>
            </a:blip>
            <a:stretch>
              <a:fillRect/>
            </a:stretch>
          </p:blipFill>
          <p:spPr>
            <a:xfrm>
              <a:off x="7457976" y="4617651"/>
              <a:ext cx="1418000" cy="341650"/>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svg"/><Relationship Id="rId3" Type="http://schemas.openxmlformats.org/officeDocument/2006/relationships/image" Target="../media/image6.jpe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notesSlide" Target="../notesSlides/notesSlide11.xml"/><Relationship Id="rId16"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36.sv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6.jpe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3.jpeg"/><Relationship Id="rId5" Type="http://schemas.openxmlformats.org/officeDocument/2006/relationships/image" Target="../media/image3.png"/><Relationship Id="rId10" Type="http://schemas.openxmlformats.org/officeDocument/2006/relationships/image" Target="../media/image22.jpeg"/><Relationship Id="rId4" Type="http://schemas.openxmlformats.org/officeDocument/2006/relationships/image" Target="../media/image2.pn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jpe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750"/>
        <p:cNvGrpSpPr/>
        <p:nvPr/>
      </p:nvGrpSpPr>
      <p:grpSpPr>
        <a:xfrm>
          <a:off x="0" y="0"/>
          <a:ext cx="0" cy="0"/>
          <a:chOff x="0" y="0"/>
          <a:chExt cx="0" cy="0"/>
        </a:xfrm>
      </p:grpSpPr>
      <p:sp>
        <p:nvSpPr>
          <p:cNvPr id="752" name="Google Shape;752;p28"/>
          <p:cNvSpPr txBox="1">
            <a:spLocks noGrp="1"/>
          </p:cNvSpPr>
          <p:nvPr>
            <p:ph type="subTitle" idx="1"/>
          </p:nvPr>
        </p:nvSpPr>
        <p:spPr>
          <a:xfrm>
            <a:off x="3684200" y="2702950"/>
            <a:ext cx="4093800" cy="1078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IT" sz="2000" dirty="0">
                <a:solidFill>
                  <a:srgbClr val="C0D852"/>
                </a:solidFill>
                <a:latin typeface="TW Cen MT"/>
              </a:rPr>
              <a:t>Marissa Garcia</a:t>
            </a:r>
          </a:p>
          <a:p>
            <a:pPr marL="0" lvl="0" indent="0" algn="ctr" rtl="0">
              <a:spcBef>
                <a:spcPts val="0"/>
              </a:spcBef>
              <a:spcAft>
                <a:spcPts val="0"/>
              </a:spcAft>
              <a:buNone/>
            </a:pPr>
            <a:r>
              <a:rPr lang="it-IT" sz="2000" dirty="0">
                <a:solidFill>
                  <a:srgbClr val="C0D852"/>
                </a:solidFill>
                <a:latin typeface="TW Cen MT"/>
              </a:rPr>
              <a:t>Engineering Asst. II</a:t>
            </a:r>
          </a:p>
        </p:txBody>
      </p:sp>
      <p:sp>
        <p:nvSpPr>
          <p:cNvPr id="753" name="Google Shape;753;p28"/>
          <p:cNvSpPr txBox="1">
            <a:spLocks noGrp="1"/>
          </p:cNvSpPr>
          <p:nvPr>
            <p:ph type="ctrTitle"/>
          </p:nvPr>
        </p:nvSpPr>
        <p:spPr>
          <a:xfrm>
            <a:off x="3080426" y="473400"/>
            <a:ext cx="5479914" cy="2516234"/>
          </a:xfrm>
          <a:prstGeom prst="rect">
            <a:avLst/>
          </a:prstGeom>
        </p:spPr>
        <p:txBody>
          <a:bodyPr spcFirstLastPara="1" wrap="square" lIns="91425" tIns="91425" rIns="91425" bIns="91425" anchor="ctr" anchorCtr="0">
            <a:noAutofit/>
          </a:bodyPr>
          <a:lstStyle/>
          <a:p>
            <a:r>
              <a:rPr lang="en-US" sz="2800" b="1" dirty="0">
                <a:solidFill>
                  <a:schemeClr val="bg1"/>
                </a:solidFill>
                <a:latin typeface="TW Cen MT"/>
              </a:rPr>
              <a:t>City of Monterey</a:t>
            </a:r>
            <a:br>
              <a:rPr lang="en-US" sz="2800" b="1" dirty="0">
                <a:latin typeface="TW Cen MT"/>
              </a:rPr>
            </a:br>
            <a:r>
              <a:rPr lang="en-US" sz="4000" b="1" dirty="0">
                <a:solidFill>
                  <a:srgbClr val="C0D852"/>
                </a:solidFill>
                <a:latin typeface="TW Cen MT"/>
              </a:rPr>
              <a:t>MEASURE X PROJECTS</a:t>
            </a:r>
          </a:p>
          <a:p>
            <a:pPr marL="0" lvl="0" indent="0" algn="ctr" rtl="0">
              <a:spcBef>
                <a:spcPts val="0"/>
              </a:spcBef>
              <a:spcAft>
                <a:spcPts val="0"/>
              </a:spcAft>
              <a:buNone/>
            </a:pPr>
            <a:endParaRPr lang="en-US" sz="3300" b="1" dirty="0">
              <a:solidFill>
                <a:srgbClr val="C0D852"/>
              </a:solidFill>
              <a:latin typeface="TW Cen MT"/>
            </a:endParaRPr>
          </a:p>
        </p:txBody>
      </p:sp>
      <p:pic>
        <p:nvPicPr>
          <p:cNvPr id="754" name="Google Shape;754;p28"/>
          <p:cNvPicPr preferRelativeResize="0"/>
          <p:nvPr/>
        </p:nvPicPr>
        <p:blipFill rotWithShape="1">
          <a:blip r:embed="rId3"/>
          <a:srcRect l="48251" t="113" r="13793" b="-13974"/>
          <a:stretch/>
        </p:blipFill>
        <p:spPr>
          <a:xfrm>
            <a:off x="0" y="0"/>
            <a:ext cx="2571900" cy="5143500"/>
          </a:xfrm>
          <a:prstGeom prst="round2DiagRect">
            <a:avLst>
              <a:gd name="adj1" fmla="val 0"/>
              <a:gd name="adj2" fmla="val 0"/>
            </a:avLst>
          </a:prstGeom>
          <a:noFill/>
          <a:ln>
            <a:noFill/>
          </a:ln>
        </p:spPr>
      </p:pic>
      <p:sp>
        <p:nvSpPr>
          <p:cNvPr id="755" name="Google Shape;755;p28"/>
          <p:cNvSpPr txBox="1"/>
          <p:nvPr/>
        </p:nvSpPr>
        <p:spPr>
          <a:xfrm>
            <a:off x="-1468425" y="987425"/>
            <a:ext cx="1341300" cy="26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This photo can be changed out to match a relevant topic. (Right-click and select “replace image”).  Or it can remain as the generic cover slide image.</a:t>
            </a:r>
            <a:endParaRPr/>
          </a:p>
        </p:txBody>
      </p:sp>
      <p:sp>
        <p:nvSpPr>
          <p:cNvPr id="756" name="Google Shape;756;p28"/>
          <p:cNvSpPr/>
          <p:nvPr/>
        </p:nvSpPr>
        <p:spPr>
          <a:xfrm>
            <a:off x="-1242709" y="360375"/>
            <a:ext cx="1139525" cy="674675"/>
          </a:xfrm>
          <a:custGeom>
            <a:avLst/>
            <a:gdLst/>
            <a:ahLst/>
            <a:cxnLst/>
            <a:rect l="l" t="t" r="r" b="b"/>
            <a:pathLst>
              <a:path w="45581" h="26987" extrusionOk="0">
                <a:moveTo>
                  <a:pt x="11291" y="26987"/>
                </a:moveTo>
                <a:cubicBezTo>
                  <a:pt x="9651" y="23442"/>
                  <a:pt x="-4267" y="10213"/>
                  <a:pt x="1448" y="5715"/>
                </a:cubicBezTo>
                <a:cubicBezTo>
                  <a:pt x="7163" y="1217"/>
                  <a:pt x="38226" y="953"/>
                  <a:pt x="45581" y="0"/>
                </a:cubicBezTo>
              </a:path>
            </a:pathLst>
          </a:custGeom>
          <a:noFill/>
          <a:ln w="28575" cap="flat" cmpd="sng">
            <a:solidFill>
              <a:schemeClr val="dk2"/>
            </a:solidFill>
            <a:prstDash val="solid"/>
            <a:round/>
            <a:headEnd type="none" w="med" len="med"/>
            <a:tailEnd type="triangle" w="med" len="med"/>
          </a:ln>
        </p:spPr>
        <p:txBody>
          <a:bodyPr/>
          <a:lstStyle/>
          <a:p>
            <a:endParaRPr lang="en-US"/>
          </a:p>
        </p:txBody>
      </p:sp>
      <p:cxnSp>
        <p:nvCxnSpPr>
          <p:cNvPr id="757" name="Google Shape;757;p28"/>
          <p:cNvCxnSpPr/>
          <p:nvPr/>
        </p:nvCxnSpPr>
        <p:spPr>
          <a:xfrm>
            <a:off x="7881775" y="-740075"/>
            <a:ext cx="4800" cy="704100"/>
          </a:xfrm>
          <a:prstGeom prst="straightConnector1">
            <a:avLst/>
          </a:prstGeom>
          <a:noFill/>
          <a:ln w="38100" cap="flat" cmpd="sng">
            <a:solidFill>
              <a:srgbClr val="FF0000"/>
            </a:solidFill>
            <a:prstDash val="solid"/>
            <a:round/>
            <a:headEnd type="none" w="med" len="med"/>
            <a:tailEnd type="triangle" w="med" len="med"/>
          </a:ln>
        </p:spPr>
      </p:cxnSp>
      <p:sp>
        <p:nvSpPr>
          <p:cNvPr id="758" name="Google Shape;758;p28"/>
          <p:cNvSpPr txBox="1"/>
          <p:nvPr/>
        </p:nvSpPr>
        <p:spPr>
          <a:xfrm>
            <a:off x="8108100" y="-820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TO THE RIGHT BLANK FOR ZOOM ATTENDEES</a:t>
            </a:r>
            <a:endParaRPr sz="900" b="1">
              <a:solidFill>
                <a:srgbClr val="FF0000"/>
              </a:solidFill>
            </a:endParaRPr>
          </a:p>
        </p:txBody>
      </p:sp>
      <p:cxnSp>
        <p:nvCxnSpPr>
          <p:cNvPr id="759" name="Google Shape;759;p28"/>
          <p:cNvCxnSpPr/>
          <p:nvPr/>
        </p:nvCxnSpPr>
        <p:spPr>
          <a:xfrm rot="-5400000">
            <a:off x="7463416" y="5630850"/>
            <a:ext cx="841500" cy="0"/>
          </a:xfrm>
          <a:prstGeom prst="straightConnector1">
            <a:avLst/>
          </a:prstGeom>
          <a:noFill/>
          <a:ln w="38100" cap="flat" cmpd="sng">
            <a:solidFill>
              <a:srgbClr val="FF0000"/>
            </a:solidFill>
            <a:prstDash val="solid"/>
            <a:round/>
            <a:headEnd type="none" w="med" len="med"/>
            <a:tailEnd type="triangle" w="med" len="med"/>
          </a:ln>
        </p:spPr>
      </p:cxnSp>
      <p:sp>
        <p:nvSpPr>
          <p:cNvPr id="760" name="Google Shape;760;p28"/>
          <p:cNvSpPr txBox="1"/>
          <p:nvPr/>
        </p:nvSpPr>
        <p:spPr>
          <a:xfrm>
            <a:off x="8108100" y="5179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TO THE RIGHT BLANK FOR ZOOM ATTENDEES</a:t>
            </a:r>
            <a:endParaRPr sz="900" b="1">
              <a:solidFill>
                <a:srgbClr val="FF0000"/>
              </a:solidFill>
            </a:endParaRPr>
          </a:p>
        </p:txBody>
      </p:sp>
      <p:sp>
        <p:nvSpPr>
          <p:cNvPr id="761" name="Google Shape;761;p28"/>
          <p:cNvSpPr txBox="1"/>
          <p:nvPr/>
        </p:nvSpPr>
        <p:spPr>
          <a:xfrm>
            <a:off x="-1101650" y="4281775"/>
            <a:ext cx="1035900" cy="490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b="1">
                <a:solidFill>
                  <a:srgbClr val="FF0000"/>
                </a:solidFill>
              </a:rPr>
              <a:t>KEEP AREA BELOW HERE BLANK</a:t>
            </a:r>
            <a:br>
              <a:rPr lang="en" sz="900" b="1">
                <a:solidFill>
                  <a:srgbClr val="FF0000"/>
                </a:solidFill>
              </a:rPr>
            </a:br>
            <a:r>
              <a:rPr lang="en" sz="900" b="1">
                <a:solidFill>
                  <a:srgbClr val="FF0000"/>
                </a:solidFill>
              </a:rPr>
              <a:t>FOR CHYRON</a:t>
            </a:r>
            <a:endParaRPr sz="900" b="1">
              <a:solidFill>
                <a:srgbClr val="FF0000"/>
              </a:solidFill>
            </a:endParaRPr>
          </a:p>
        </p:txBody>
      </p:sp>
      <p:cxnSp>
        <p:nvCxnSpPr>
          <p:cNvPr id="762" name="Google Shape;762;p28"/>
          <p:cNvCxnSpPr/>
          <p:nvPr/>
        </p:nvCxnSpPr>
        <p:spPr>
          <a:xfrm>
            <a:off x="-1021400" y="4092100"/>
            <a:ext cx="933900" cy="0"/>
          </a:xfrm>
          <a:prstGeom prst="straightConnector1">
            <a:avLst/>
          </a:prstGeom>
          <a:noFill/>
          <a:ln w="38100" cap="flat" cmpd="sng">
            <a:solidFill>
              <a:srgbClr val="FF0000"/>
            </a:solidFill>
            <a:prstDash val="solid"/>
            <a:round/>
            <a:headEnd type="none" w="med" len="med"/>
            <a:tailEnd type="triangle" w="med" len="med"/>
          </a:ln>
        </p:spPr>
      </p:cxnSp>
      <p:sp>
        <p:nvSpPr>
          <p:cNvPr id="763" name="Google Shape;763;p28"/>
          <p:cNvSpPr txBox="1"/>
          <p:nvPr/>
        </p:nvSpPr>
        <p:spPr>
          <a:xfrm>
            <a:off x="9238841" y="4281775"/>
            <a:ext cx="1035900" cy="4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BELOW HERE BLANK</a:t>
            </a:r>
            <a:br>
              <a:rPr lang="en" sz="900" b="1">
                <a:solidFill>
                  <a:srgbClr val="FF0000"/>
                </a:solidFill>
              </a:rPr>
            </a:br>
            <a:r>
              <a:rPr lang="en" sz="900" b="1">
                <a:solidFill>
                  <a:srgbClr val="FF0000"/>
                </a:solidFill>
              </a:rPr>
              <a:t>FOR CHYRON</a:t>
            </a:r>
            <a:endParaRPr sz="900" b="1">
              <a:solidFill>
                <a:srgbClr val="FF0000"/>
              </a:solidFill>
            </a:endParaRPr>
          </a:p>
        </p:txBody>
      </p:sp>
      <p:cxnSp>
        <p:nvCxnSpPr>
          <p:cNvPr id="764" name="Google Shape;764;p28"/>
          <p:cNvCxnSpPr/>
          <p:nvPr/>
        </p:nvCxnSpPr>
        <p:spPr>
          <a:xfrm rot="10800000">
            <a:off x="9239591" y="4092100"/>
            <a:ext cx="841500" cy="0"/>
          </a:xfrm>
          <a:prstGeom prst="straightConnector1">
            <a:avLst/>
          </a:prstGeom>
          <a:noFill/>
          <a:ln w="38100" cap="flat" cmpd="sng">
            <a:solidFill>
              <a:srgbClr val="FF0000"/>
            </a:solidFill>
            <a:prstDash val="solid"/>
            <a:round/>
            <a:headEnd type="none" w="med" len="med"/>
            <a:tailEnd type="triangle" w="med" len="med"/>
          </a:ln>
        </p:spPr>
      </p:cxnSp>
      <p:sp>
        <p:nvSpPr>
          <p:cNvPr id="765" name="Google Shape;765;p28"/>
          <p:cNvSpPr/>
          <p:nvPr/>
        </p:nvSpPr>
        <p:spPr>
          <a:xfrm rot="10800000">
            <a:off x="2733387" y="5370037"/>
            <a:ext cx="9113688" cy="970488"/>
          </a:xfrm>
          <a:prstGeom prst="flowChartDocumen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8"/>
          <p:cNvSpPr/>
          <p:nvPr/>
        </p:nvSpPr>
        <p:spPr>
          <a:xfrm rot="10800000">
            <a:off x="2531537" y="5210074"/>
            <a:ext cx="9113688" cy="970488"/>
          </a:xfrm>
          <a:prstGeom prst="flowChartDocumen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Google Shape;847;p32">
            <a:extLst>
              <a:ext uri="{FF2B5EF4-FFF2-40B4-BE49-F238E27FC236}">
                <a16:creationId xmlns:a16="http://schemas.microsoft.com/office/drawing/2014/main" id="{C967A3C5-B43D-3889-F770-E1C5E4C31E19}"/>
              </a:ext>
            </a:extLst>
          </p:cNvPr>
          <p:cNvPicPr preferRelativeResize="0"/>
          <p:nvPr/>
        </p:nvPicPr>
        <p:blipFill>
          <a:blip r:embed="rId4">
            <a:alphaModFix/>
          </a:blip>
          <a:stretch>
            <a:fillRect/>
          </a:stretch>
        </p:blipFill>
        <p:spPr>
          <a:xfrm>
            <a:off x="6926275" y="4550025"/>
            <a:ext cx="453400" cy="453400"/>
          </a:xfrm>
          <a:prstGeom prst="rect">
            <a:avLst/>
          </a:prstGeom>
          <a:noFill/>
          <a:ln>
            <a:noFill/>
          </a:ln>
        </p:spPr>
      </p:pic>
      <p:pic>
        <p:nvPicPr>
          <p:cNvPr id="5" name="Google Shape;848;p32">
            <a:extLst>
              <a:ext uri="{FF2B5EF4-FFF2-40B4-BE49-F238E27FC236}">
                <a16:creationId xmlns:a16="http://schemas.microsoft.com/office/drawing/2014/main" id="{61E95A6D-BC26-93E7-B3E3-55FE32165921}"/>
              </a:ext>
            </a:extLst>
          </p:cNvPr>
          <p:cNvPicPr preferRelativeResize="0"/>
          <p:nvPr/>
        </p:nvPicPr>
        <p:blipFill>
          <a:blip r:embed="rId5">
            <a:alphaModFix/>
          </a:blip>
          <a:stretch>
            <a:fillRect/>
          </a:stretch>
        </p:blipFill>
        <p:spPr>
          <a:xfrm>
            <a:off x="7457976" y="4617651"/>
            <a:ext cx="1418000" cy="341650"/>
          </a:xfrm>
          <a:prstGeom prst="rect">
            <a:avLst/>
          </a:prstGeom>
          <a:noFill/>
          <a:ln>
            <a:noFill/>
          </a:ln>
        </p:spPr>
      </p:pic>
      <p:grpSp>
        <p:nvGrpSpPr>
          <p:cNvPr id="6" name="Google Shape;845;p32">
            <a:extLst>
              <a:ext uri="{FF2B5EF4-FFF2-40B4-BE49-F238E27FC236}">
                <a16:creationId xmlns:a16="http://schemas.microsoft.com/office/drawing/2014/main" id="{60ACA5B0-68C1-EFDC-2B26-7FA284C2A0BE}"/>
              </a:ext>
            </a:extLst>
          </p:cNvPr>
          <p:cNvGrpSpPr/>
          <p:nvPr/>
        </p:nvGrpSpPr>
        <p:grpSpPr>
          <a:xfrm>
            <a:off x="0" y="3875799"/>
            <a:ext cx="9144000" cy="1283076"/>
            <a:chOff x="0" y="3875799"/>
            <a:chExt cx="9144000" cy="1283076"/>
          </a:xfrm>
        </p:grpSpPr>
        <p:pic>
          <p:nvPicPr>
            <p:cNvPr id="7" name="Google Shape;846;p32">
              <a:extLst>
                <a:ext uri="{FF2B5EF4-FFF2-40B4-BE49-F238E27FC236}">
                  <a16:creationId xmlns:a16="http://schemas.microsoft.com/office/drawing/2014/main" id="{367A3329-8A45-C251-0C7E-280931DB60C5}"/>
                </a:ext>
              </a:extLst>
            </p:cNvPr>
            <p:cNvPicPr preferRelativeResize="0"/>
            <p:nvPr/>
          </p:nvPicPr>
          <p:blipFill rotWithShape="1">
            <a:blip r:embed="rId6">
              <a:alphaModFix/>
            </a:blip>
            <a:srcRect l="1523" t="62279" r="2644" b="9322"/>
            <a:stretch/>
          </p:blipFill>
          <p:spPr>
            <a:xfrm>
              <a:off x="0" y="3875799"/>
              <a:ext cx="9144000" cy="1283076"/>
            </a:xfrm>
            <a:prstGeom prst="rect">
              <a:avLst/>
            </a:prstGeom>
            <a:noFill/>
            <a:ln>
              <a:noFill/>
            </a:ln>
          </p:spPr>
        </p:pic>
        <p:pic>
          <p:nvPicPr>
            <p:cNvPr id="8" name="Google Shape;847;p32">
              <a:extLst>
                <a:ext uri="{FF2B5EF4-FFF2-40B4-BE49-F238E27FC236}">
                  <a16:creationId xmlns:a16="http://schemas.microsoft.com/office/drawing/2014/main" id="{2BEB23A6-1CD5-8CCA-8640-9945AEB61167}"/>
                </a:ext>
              </a:extLst>
            </p:cNvPr>
            <p:cNvPicPr preferRelativeResize="0"/>
            <p:nvPr/>
          </p:nvPicPr>
          <p:blipFill>
            <a:blip r:embed="rId4">
              <a:alphaModFix/>
            </a:blip>
            <a:stretch>
              <a:fillRect/>
            </a:stretch>
          </p:blipFill>
          <p:spPr>
            <a:xfrm>
              <a:off x="6926275" y="4550025"/>
              <a:ext cx="453400" cy="453400"/>
            </a:xfrm>
            <a:prstGeom prst="rect">
              <a:avLst/>
            </a:prstGeom>
            <a:noFill/>
            <a:ln>
              <a:noFill/>
            </a:ln>
          </p:spPr>
        </p:pic>
        <p:pic>
          <p:nvPicPr>
            <p:cNvPr id="9" name="Google Shape;848;p32">
              <a:extLst>
                <a:ext uri="{FF2B5EF4-FFF2-40B4-BE49-F238E27FC236}">
                  <a16:creationId xmlns:a16="http://schemas.microsoft.com/office/drawing/2014/main" id="{9BF30EA3-40D7-B986-4B66-D4291B527D0F}"/>
                </a:ext>
              </a:extLst>
            </p:cNvPr>
            <p:cNvPicPr preferRelativeResize="0"/>
            <p:nvPr/>
          </p:nvPicPr>
          <p:blipFill>
            <a:blip r:embed="rId5">
              <a:alphaModFix/>
            </a:blip>
            <a:stretch>
              <a:fillRect/>
            </a:stretch>
          </p:blipFill>
          <p:spPr>
            <a:xfrm>
              <a:off x="7457976" y="4617651"/>
              <a:ext cx="1418000" cy="34165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5"/>
        <p:cNvGrpSpPr/>
        <p:nvPr/>
      </p:nvGrpSpPr>
      <p:grpSpPr>
        <a:xfrm>
          <a:off x="0" y="0"/>
          <a:ext cx="0" cy="0"/>
          <a:chOff x="0" y="0"/>
          <a:chExt cx="0" cy="0"/>
        </a:xfrm>
      </p:grpSpPr>
      <p:sp>
        <p:nvSpPr>
          <p:cNvPr id="816" name="Google Shape;816;p31"/>
          <p:cNvSpPr txBox="1">
            <a:spLocks noGrp="1"/>
          </p:cNvSpPr>
          <p:nvPr>
            <p:ph type="title" idx="4294967295"/>
          </p:nvPr>
        </p:nvSpPr>
        <p:spPr>
          <a:xfrm>
            <a:off x="334350" y="282400"/>
            <a:ext cx="7451100" cy="572700"/>
          </a:xfrm>
          <a:prstGeom prst="rect">
            <a:avLst/>
          </a:prstGeom>
        </p:spPr>
        <p:txBody>
          <a:bodyPr spcFirstLastPara="1" wrap="square" lIns="91425" tIns="91425" rIns="91425" bIns="91425" anchor="t" anchorCtr="0">
            <a:noAutofit/>
          </a:bodyPr>
          <a:lstStyle/>
          <a:p>
            <a:r>
              <a:rPr lang="en-US" sz="3000" b="1" dirty="0">
                <a:solidFill>
                  <a:srgbClr val="81C241"/>
                </a:solidFill>
                <a:latin typeface="TW Cen MT"/>
              </a:rPr>
              <a:t>Citywide Adaptive Traffic Signal System</a:t>
            </a:r>
            <a:endParaRPr lang="en-US" dirty="0">
              <a:latin typeface="TW Cen MT"/>
            </a:endParaRPr>
          </a:p>
          <a:p>
            <a:pPr marL="0" lvl="0" indent="0" algn="l" rtl="0">
              <a:spcBef>
                <a:spcPts val="0"/>
              </a:spcBef>
              <a:spcAft>
                <a:spcPts val="0"/>
              </a:spcAft>
              <a:buNone/>
            </a:pPr>
            <a:endParaRPr lang="en-US" sz="2100" dirty="0">
              <a:solidFill>
                <a:srgbClr val="C0D852"/>
              </a:solidFill>
              <a:latin typeface="TW Cen MT"/>
            </a:endParaRPr>
          </a:p>
        </p:txBody>
      </p:sp>
      <p:sp>
        <p:nvSpPr>
          <p:cNvPr id="817" name="Google Shape;817;p31"/>
          <p:cNvSpPr txBox="1">
            <a:spLocks noGrp="1"/>
          </p:cNvSpPr>
          <p:nvPr>
            <p:ph type="body" idx="4294967295"/>
          </p:nvPr>
        </p:nvSpPr>
        <p:spPr>
          <a:xfrm>
            <a:off x="82776" y="952564"/>
            <a:ext cx="8947986" cy="3139376"/>
          </a:xfrm>
          <a:prstGeom prst="rect">
            <a:avLst/>
          </a:prstGeom>
        </p:spPr>
        <p:txBody>
          <a:bodyPr spcFirstLastPara="1" wrap="square" lIns="91425" tIns="91425" rIns="91425" bIns="91425" anchor="t" anchorCtr="0">
            <a:noAutofit/>
          </a:bodyPr>
          <a:lstStyle/>
          <a:p>
            <a:pPr marL="100330" indent="-213360">
              <a:lnSpc>
                <a:spcPct val="100000"/>
              </a:lnSpc>
              <a:buClr>
                <a:schemeClr val="lt2"/>
              </a:buClr>
              <a:buSzPts val="2000"/>
            </a:pPr>
            <a:r>
              <a:rPr lang="en" sz="2400" dirty="0">
                <a:solidFill>
                  <a:schemeClr val="lt2"/>
                </a:solidFill>
                <a:latin typeface="TW Cen MT"/>
              </a:rPr>
              <a:t>The City's Adaptive Traffic Signal System is </a:t>
            </a:r>
            <a:br>
              <a:rPr lang="en" sz="2400" dirty="0">
                <a:solidFill>
                  <a:schemeClr val="lt2"/>
                </a:solidFill>
                <a:latin typeface="TW Cen MT"/>
              </a:rPr>
            </a:br>
            <a:r>
              <a:rPr lang="en" sz="2400" dirty="0">
                <a:solidFill>
                  <a:schemeClr val="lt2"/>
                </a:solidFill>
                <a:latin typeface="TW Cen MT"/>
              </a:rPr>
              <a:t>active on 6 of the City's 7 arterial corridors. </a:t>
            </a:r>
            <a:endParaRPr lang="en-US" sz="2400" dirty="0">
              <a:solidFill>
                <a:schemeClr val="lt2"/>
              </a:solidFill>
              <a:latin typeface="TW Cen MT"/>
            </a:endParaRPr>
          </a:p>
          <a:p>
            <a:pPr lvl="1">
              <a:lnSpc>
                <a:spcPct val="100000"/>
              </a:lnSpc>
              <a:spcBef>
                <a:spcPts val="400"/>
              </a:spcBef>
              <a:buClr>
                <a:schemeClr val="lt2"/>
              </a:buClr>
              <a:buSzPts val="2000"/>
            </a:pPr>
            <a:r>
              <a:rPr lang="en" sz="1600" dirty="0">
                <a:solidFill>
                  <a:schemeClr val="lt2"/>
                </a:solidFill>
                <a:latin typeface="TW Cen MT"/>
              </a:rPr>
              <a:t>Completed: Lighthouse, Del Monte, N Fremont,</a:t>
            </a:r>
            <a:br>
              <a:rPr lang="en" sz="1600" dirty="0">
                <a:latin typeface="TW Cen MT"/>
              </a:rPr>
            </a:br>
            <a:r>
              <a:rPr lang="en" sz="1600" dirty="0">
                <a:solidFill>
                  <a:schemeClr val="lt2"/>
                </a:solidFill>
                <a:latin typeface="TW Cen MT"/>
              </a:rPr>
              <a:t> Foam, Munras, Pacific</a:t>
            </a:r>
          </a:p>
          <a:p>
            <a:pPr lvl="1">
              <a:lnSpc>
                <a:spcPct val="100000"/>
              </a:lnSpc>
              <a:spcBef>
                <a:spcPts val="400"/>
              </a:spcBef>
              <a:buClr>
                <a:schemeClr val="lt2"/>
              </a:buClr>
              <a:buSzPts val="2000"/>
            </a:pPr>
            <a:r>
              <a:rPr lang="en" sz="1600" dirty="0">
                <a:solidFill>
                  <a:schemeClr val="lt2"/>
                </a:solidFill>
                <a:latin typeface="TW Cen MT"/>
              </a:rPr>
              <a:t>In Progress: Franklin</a:t>
            </a:r>
          </a:p>
          <a:p>
            <a:pPr marL="100330" indent="-213360">
              <a:lnSpc>
                <a:spcPct val="100000"/>
              </a:lnSpc>
              <a:buClr>
                <a:schemeClr val="lt2"/>
              </a:buClr>
              <a:buSzPts val="2000"/>
            </a:pPr>
            <a:endParaRPr lang="en" sz="2000" dirty="0">
              <a:solidFill>
                <a:schemeClr val="bg1"/>
              </a:solidFill>
              <a:latin typeface="TW Cen MT"/>
            </a:endParaRPr>
          </a:p>
          <a:p>
            <a:pPr marL="100330" indent="-213360">
              <a:lnSpc>
                <a:spcPct val="100000"/>
              </a:lnSpc>
              <a:buClr>
                <a:schemeClr val="lt2"/>
              </a:buClr>
              <a:buSzPts val="2000"/>
            </a:pPr>
            <a:r>
              <a:rPr lang="en" sz="2400" dirty="0">
                <a:solidFill>
                  <a:schemeClr val="bg1"/>
                </a:solidFill>
                <a:latin typeface="TW Cen MT"/>
              </a:rPr>
              <a:t>41 intersections on the system currently</a:t>
            </a:r>
          </a:p>
          <a:p>
            <a:pPr marL="100330" indent="-213360">
              <a:lnSpc>
                <a:spcPct val="100000"/>
              </a:lnSpc>
              <a:buClr>
                <a:schemeClr val="lt2"/>
              </a:buClr>
              <a:buSzPts val="2000"/>
            </a:pPr>
            <a:endParaRPr lang="en" sz="2400" dirty="0">
              <a:solidFill>
                <a:schemeClr val="bg1"/>
              </a:solidFill>
              <a:latin typeface="TW Cen MT"/>
            </a:endParaRPr>
          </a:p>
          <a:p>
            <a:pPr marL="100330" indent="-213360">
              <a:lnSpc>
                <a:spcPct val="100000"/>
              </a:lnSpc>
              <a:buClr>
                <a:schemeClr val="lt2"/>
              </a:buClr>
              <a:buSzPts val="2000"/>
            </a:pPr>
            <a:r>
              <a:rPr lang="en" sz="2400" dirty="0">
                <a:solidFill>
                  <a:schemeClr val="bg1"/>
                </a:solidFill>
                <a:latin typeface="TW Cen MT"/>
              </a:rPr>
              <a:t>51 of the 56 intersections will be on the system at the e</a:t>
            </a:r>
            <a:r>
              <a:rPr lang="en" sz="2400" dirty="0">
                <a:solidFill>
                  <a:schemeClr val="lt2"/>
                </a:solidFill>
                <a:latin typeface="TW Cen MT"/>
              </a:rPr>
              <a:t>nd</a:t>
            </a:r>
          </a:p>
          <a:p>
            <a:pPr marL="100330" indent="-213360">
              <a:lnSpc>
                <a:spcPct val="100000"/>
              </a:lnSpc>
              <a:buClr>
                <a:schemeClr val="lt2"/>
              </a:buClr>
              <a:buSzPts val="2000"/>
            </a:pPr>
            <a:endParaRPr lang="en" sz="1600" dirty="0">
              <a:solidFill>
                <a:schemeClr val="lt2"/>
              </a:solidFill>
              <a:latin typeface="TW Cen MT"/>
            </a:endParaRPr>
          </a:p>
        </p:txBody>
      </p:sp>
      <p:sp>
        <p:nvSpPr>
          <p:cNvPr id="818" name="Google Shape;818;p31"/>
          <p:cNvSpPr txBox="1"/>
          <p:nvPr/>
        </p:nvSpPr>
        <p:spPr>
          <a:xfrm>
            <a:off x="-1101650" y="4281775"/>
            <a:ext cx="1035900" cy="490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b="1">
                <a:solidFill>
                  <a:srgbClr val="FF0000"/>
                </a:solidFill>
              </a:rPr>
              <a:t>KEEP AREA BELOW HERE BLANK</a:t>
            </a:r>
            <a:br>
              <a:rPr lang="en" sz="900" b="1">
                <a:solidFill>
                  <a:srgbClr val="FF0000"/>
                </a:solidFill>
              </a:rPr>
            </a:br>
            <a:r>
              <a:rPr lang="en" sz="900" b="1">
                <a:solidFill>
                  <a:srgbClr val="FF0000"/>
                </a:solidFill>
              </a:rPr>
              <a:t>FOR CHYRON</a:t>
            </a:r>
            <a:endParaRPr sz="900" b="1">
              <a:solidFill>
                <a:srgbClr val="FF0000"/>
              </a:solidFill>
            </a:endParaRPr>
          </a:p>
        </p:txBody>
      </p:sp>
      <p:cxnSp>
        <p:nvCxnSpPr>
          <p:cNvPr id="819" name="Google Shape;819;p31"/>
          <p:cNvCxnSpPr/>
          <p:nvPr/>
        </p:nvCxnSpPr>
        <p:spPr>
          <a:xfrm>
            <a:off x="-1021400" y="4092100"/>
            <a:ext cx="933900" cy="0"/>
          </a:xfrm>
          <a:prstGeom prst="straightConnector1">
            <a:avLst/>
          </a:prstGeom>
          <a:noFill/>
          <a:ln w="38100" cap="flat" cmpd="sng">
            <a:solidFill>
              <a:srgbClr val="FF0000"/>
            </a:solidFill>
            <a:prstDash val="solid"/>
            <a:round/>
            <a:headEnd type="none" w="med" len="med"/>
            <a:tailEnd type="triangle" w="med" len="med"/>
          </a:ln>
        </p:spPr>
      </p:cxnSp>
      <p:sp>
        <p:nvSpPr>
          <p:cNvPr id="820" name="Google Shape;820;p31"/>
          <p:cNvSpPr txBox="1"/>
          <p:nvPr/>
        </p:nvSpPr>
        <p:spPr>
          <a:xfrm>
            <a:off x="9238841" y="4281775"/>
            <a:ext cx="1035900" cy="4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BELOW HERE BLANK</a:t>
            </a:r>
            <a:br>
              <a:rPr lang="en" sz="900" b="1">
                <a:solidFill>
                  <a:srgbClr val="FF0000"/>
                </a:solidFill>
              </a:rPr>
            </a:br>
            <a:r>
              <a:rPr lang="en" sz="900" b="1">
                <a:solidFill>
                  <a:srgbClr val="FF0000"/>
                </a:solidFill>
              </a:rPr>
              <a:t>FOR CHYRON</a:t>
            </a:r>
            <a:endParaRPr sz="900" b="1">
              <a:solidFill>
                <a:srgbClr val="FF0000"/>
              </a:solidFill>
            </a:endParaRPr>
          </a:p>
        </p:txBody>
      </p:sp>
      <p:cxnSp>
        <p:nvCxnSpPr>
          <p:cNvPr id="821" name="Google Shape;821;p31"/>
          <p:cNvCxnSpPr/>
          <p:nvPr/>
        </p:nvCxnSpPr>
        <p:spPr>
          <a:xfrm rot="10800000">
            <a:off x="9239591" y="4092100"/>
            <a:ext cx="841500" cy="0"/>
          </a:xfrm>
          <a:prstGeom prst="straightConnector1">
            <a:avLst/>
          </a:prstGeom>
          <a:noFill/>
          <a:ln w="38100" cap="flat" cmpd="sng">
            <a:solidFill>
              <a:srgbClr val="FF0000"/>
            </a:solidFill>
            <a:prstDash val="solid"/>
            <a:round/>
            <a:headEnd type="none" w="med" len="med"/>
            <a:tailEnd type="triangle" w="med" len="med"/>
          </a:ln>
        </p:spPr>
      </p:cxnSp>
      <p:cxnSp>
        <p:nvCxnSpPr>
          <p:cNvPr id="822" name="Google Shape;822;p31"/>
          <p:cNvCxnSpPr/>
          <p:nvPr/>
        </p:nvCxnSpPr>
        <p:spPr>
          <a:xfrm>
            <a:off x="7881775" y="-740075"/>
            <a:ext cx="4800" cy="704100"/>
          </a:xfrm>
          <a:prstGeom prst="straightConnector1">
            <a:avLst/>
          </a:prstGeom>
          <a:noFill/>
          <a:ln w="38100" cap="flat" cmpd="sng">
            <a:solidFill>
              <a:srgbClr val="FF0000"/>
            </a:solidFill>
            <a:prstDash val="solid"/>
            <a:round/>
            <a:headEnd type="none" w="med" len="med"/>
            <a:tailEnd type="triangle" w="med" len="med"/>
          </a:ln>
        </p:spPr>
      </p:cxnSp>
      <p:sp>
        <p:nvSpPr>
          <p:cNvPr id="823" name="Google Shape;823;p31"/>
          <p:cNvSpPr txBox="1"/>
          <p:nvPr/>
        </p:nvSpPr>
        <p:spPr>
          <a:xfrm>
            <a:off x="8108100" y="-820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TO THE RIGHT BLANK FOR ZOOM ATTENDEES</a:t>
            </a:r>
            <a:endParaRPr sz="900" b="1">
              <a:solidFill>
                <a:srgbClr val="FF0000"/>
              </a:solidFill>
            </a:endParaRPr>
          </a:p>
        </p:txBody>
      </p:sp>
      <p:cxnSp>
        <p:nvCxnSpPr>
          <p:cNvPr id="824" name="Google Shape;824;p31"/>
          <p:cNvCxnSpPr/>
          <p:nvPr/>
        </p:nvCxnSpPr>
        <p:spPr>
          <a:xfrm rot="-5400000">
            <a:off x="7463416" y="5630850"/>
            <a:ext cx="841500" cy="0"/>
          </a:xfrm>
          <a:prstGeom prst="straightConnector1">
            <a:avLst/>
          </a:prstGeom>
          <a:noFill/>
          <a:ln w="38100" cap="flat" cmpd="sng">
            <a:solidFill>
              <a:srgbClr val="FF0000"/>
            </a:solidFill>
            <a:prstDash val="solid"/>
            <a:round/>
            <a:headEnd type="none" w="med" len="med"/>
            <a:tailEnd type="triangle" w="med" len="med"/>
          </a:ln>
        </p:spPr>
      </p:cxnSp>
      <p:sp>
        <p:nvSpPr>
          <p:cNvPr id="825" name="Google Shape;825;p31"/>
          <p:cNvSpPr txBox="1"/>
          <p:nvPr/>
        </p:nvSpPr>
        <p:spPr>
          <a:xfrm>
            <a:off x="8108100" y="5179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TO THE RIGHT BLANK FOR ZOOM ATTENDEES</a:t>
            </a:r>
            <a:endParaRPr sz="900" b="1">
              <a:solidFill>
                <a:srgbClr val="FF0000"/>
              </a:solidFill>
            </a:endParaRPr>
          </a:p>
        </p:txBody>
      </p:sp>
      <p:grpSp>
        <p:nvGrpSpPr>
          <p:cNvPr id="826" name="Google Shape;826;p31"/>
          <p:cNvGrpSpPr/>
          <p:nvPr/>
        </p:nvGrpSpPr>
        <p:grpSpPr>
          <a:xfrm>
            <a:off x="6926275" y="4550025"/>
            <a:ext cx="1949701" cy="453400"/>
            <a:chOff x="6926275" y="4550025"/>
            <a:chExt cx="1949701" cy="453400"/>
          </a:xfrm>
        </p:grpSpPr>
        <p:pic>
          <p:nvPicPr>
            <p:cNvPr id="828" name="Google Shape;828;p31"/>
            <p:cNvPicPr preferRelativeResize="0"/>
            <p:nvPr/>
          </p:nvPicPr>
          <p:blipFill>
            <a:blip r:embed="rId4">
              <a:alphaModFix/>
            </a:blip>
            <a:stretch>
              <a:fillRect/>
            </a:stretch>
          </p:blipFill>
          <p:spPr>
            <a:xfrm>
              <a:off x="6926275" y="4550025"/>
              <a:ext cx="453400" cy="453400"/>
            </a:xfrm>
            <a:prstGeom prst="rect">
              <a:avLst/>
            </a:prstGeom>
            <a:noFill/>
            <a:ln>
              <a:noFill/>
            </a:ln>
          </p:spPr>
        </p:pic>
        <p:pic>
          <p:nvPicPr>
            <p:cNvPr id="829" name="Google Shape;829;p31"/>
            <p:cNvPicPr preferRelativeResize="0"/>
            <p:nvPr/>
          </p:nvPicPr>
          <p:blipFill>
            <a:blip r:embed="rId5">
              <a:alphaModFix/>
            </a:blip>
            <a:stretch>
              <a:fillRect/>
            </a:stretch>
          </p:blipFill>
          <p:spPr>
            <a:xfrm>
              <a:off x="7457976" y="4617651"/>
              <a:ext cx="1418000" cy="341650"/>
            </a:xfrm>
            <a:prstGeom prst="rect">
              <a:avLst/>
            </a:prstGeom>
            <a:noFill/>
            <a:ln>
              <a:noFill/>
            </a:ln>
          </p:spPr>
        </p:pic>
      </p:grpSp>
      <p:pic>
        <p:nvPicPr>
          <p:cNvPr id="2" name="Picture 2">
            <a:extLst>
              <a:ext uri="{FF2B5EF4-FFF2-40B4-BE49-F238E27FC236}">
                <a16:creationId xmlns:a16="http://schemas.microsoft.com/office/drawing/2014/main" id="{E8BD2EE2-A9C3-705A-437C-C4CEA0E794C9}"/>
              </a:ext>
            </a:extLst>
          </p:cNvPr>
          <p:cNvPicPr>
            <a:picLocks noChangeAspect="1"/>
          </p:cNvPicPr>
          <p:nvPr/>
        </p:nvPicPr>
        <p:blipFill>
          <a:blip r:embed="rId6"/>
          <a:stretch>
            <a:fillRect/>
          </a:stretch>
        </p:blipFill>
        <p:spPr>
          <a:xfrm>
            <a:off x="6292362" y="1090297"/>
            <a:ext cx="2743200" cy="2303481"/>
          </a:xfrm>
          <a:prstGeom prst="rect">
            <a:avLst/>
          </a:prstGeom>
        </p:spPr>
      </p:pic>
    </p:spTree>
    <p:extLst>
      <p:ext uri="{BB962C8B-B14F-4D97-AF65-F5344CB8AC3E}">
        <p14:creationId xmlns:p14="http://schemas.microsoft.com/office/powerpoint/2010/main" val="2360052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5"/>
        <p:cNvGrpSpPr/>
        <p:nvPr/>
      </p:nvGrpSpPr>
      <p:grpSpPr>
        <a:xfrm>
          <a:off x="0" y="0"/>
          <a:ext cx="0" cy="0"/>
          <a:chOff x="0" y="0"/>
          <a:chExt cx="0" cy="0"/>
        </a:xfrm>
      </p:grpSpPr>
      <p:pic>
        <p:nvPicPr>
          <p:cNvPr id="16" name="Graphic 15" descr="Cloud outline">
            <a:extLst>
              <a:ext uri="{FF2B5EF4-FFF2-40B4-BE49-F238E27FC236}">
                <a16:creationId xmlns:a16="http://schemas.microsoft.com/office/drawing/2014/main" id="{AC11CE68-3532-F898-E6CD-BE8B8B3555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72000" y="1210860"/>
            <a:ext cx="1511366" cy="1511366"/>
          </a:xfrm>
          <a:prstGeom prst="rect">
            <a:avLst/>
          </a:prstGeom>
        </p:spPr>
      </p:pic>
      <p:sp>
        <p:nvSpPr>
          <p:cNvPr id="816" name="Google Shape;816;p31"/>
          <p:cNvSpPr txBox="1">
            <a:spLocks noGrp="1"/>
          </p:cNvSpPr>
          <p:nvPr>
            <p:ph type="title" idx="4294967295"/>
          </p:nvPr>
        </p:nvSpPr>
        <p:spPr>
          <a:xfrm>
            <a:off x="86991" y="290956"/>
            <a:ext cx="6677219" cy="572700"/>
          </a:xfrm>
          <a:prstGeom prst="rect">
            <a:avLst/>
          </a:prstGeom>
        </p:spPr>
        <p:txBody>
          <a:bodyPr spcFirstLastPara="1" wrap="square" lIns="91425" tIns="91425" rIns="91425" bIns="91425" anchor="t" anchorCtr="0">
            <a:noAutofit/>
          </a:bodyPr>
          <a:lstStyle/>
          <a:p>
            <a:r>
              <a:rPr lang="en-US" sz="3000" b="1" dirty="0">
                <a:solidFill>
                  <a:srgbClr val="81C241"/>
                </a:solidFill>
                <a:latin typeface="TW Cen MT"/>
              </a:rPr>
              <a:t>Citywide Adaptive Traffic Signal System</a:t>
            </a:r>
            <a:endParaRPr lang="en-US" dirty="0">
              <a:latin typeface="TW Cen MT"/>
            </a:endParaRPr>
          </a:p>
          <a:p>
            <a:pPr marL="0" lvl="0" indent="0" algn="l" rtl="0">
              <a:spcBef>
                <a:spcPts val="0"/>
              </a:spcBef>
              <a:spcAft>
                <a:spcPts val="0"/>
              </a:spcAft>
              <a:buNone/>
            </a:pPr>
            <a:endParaRPr lang="en-US" sz="2100" dirty="0">
              <a:solidFill>
                <a:srgbClr val="C0D852"/>
              </a:solidFill>
              <a:latin typeface="TW Cen MT"/>
            </a:endParaRPr>
          </a:p>
        </p:txBody>
      </p:sp>
      <p:sp>
        <p:nvSpPr>
          <p:cNvPr id="817" name="Google Shape;817;p31"/>
          <p:cNvSpPr txBox="1">
            <a:spLocks noGrp="1"/>
          </p:cNvSpPr>
          <p:nvPr>
            <p:ph type="body" idx="4294967295"/>
          </p:nvPr>
        </p:nvSpPr>
        <p:spPr>
          <a:xfrm>
            <a:off x="82776" y="952564"/>
            <a:ext cx="6076047" cy="3139376"/>
          </a:xfrm>
          <a:prstGeom prst="rect">
            <a:avLst/>
          </a:prstGeom>
        </p:spPr>
        <p:txBody>
          <a:bodyPr spcFirstLastPara="1" wrap="square" lIns="91425" tIns="91425" rIns="91425" bIns="91425" anchor="t" anchorCtr="0">
            <a:noAutofit/>
          </a:bodyPr>
          <a:lstStyle/>
          <a:p>
            <a:pPr marL="172720" indent="-285750">
              <a:lnSpc>
                <a:spcPct val="100000"/>
              </a:lnSpc>
              <a:buClr>
                <a:schemeClr val="bg1"/>
              </a:buClr>
              <a:buSzPts val="2000"/>
            </a:pPr>
            <a:r>
              <a:rPr lang="en-US" sz="2400" dirty="0">
                <a:solidFill>
                  <a:schemeClr val="bg1"/>
                </a:solidFill>
                <a:latin typeface="TW Cen MT"/>
              </a:rPr>
              <a:t>How does the Adaptive Traffic Signal Work?</a:t>
            </a:r>
          </a:p>
          <a:p>
            <a:pPr marL="172720" indent="-285750">
              <a:lnSpc>
                <a:spcPct val="100000"/>
              </a:lnSpc>
              <a:buClr>
                <a:srgbClr val="595959"/>
              </a:buClr>
              <a:buSzPts val="2000"/>
            </a:pPr>
            <a:endParaRPr lang="en-US" sz="2000" dirty="0">
              <a:solidFill>
                <a:schemeClr val="bg1"/>
              </a:solidFill>
              <a:latin typeface="TW Cen MT"/>
            </a:endParaRPr>
          </a:p>
          <a:p>
            <a:pPr marL="172720" indent="-285750">
              <a:lnSpc>
                <a:spcPct val="100000"/>
              </a:lnSpc>
              <a:buClr>
                <a:srgbClr val="595959"/>
              </a:buClr>
              <a:buSzPts val="2000"/>
            </a:pPr>
            <a:endParaRPr lang="en-US" sz="2000" dirty="0">
              <a:solidFill>
                <a:schemeClr val="bg1"/>
              </a:solidFill>
              <a:latin typeface="TW Cen MT"/>
            </a:endParaRPr>
          </a:p>
          <a:p>
            <a:pPr marL="172720" indent="-285750">
              <a:lnSpc>
                <a:spcPct val="100000"/>
              </a:lnSpc>
              <a:buClr>
                <a:srgbClr val="595959"/>
              </a:buClr>
              <a:buSzPts val="2000"/>
            </a:pPr>
            <a:endParaRPr lang="en-US" sz="2000" dirty="0">
              <a:solidFill>
                <a:schemeClr val="bg1"/>
              </a:solidFill>
              <a:latin typeface="TW Cen MT"/>
            </a:endParaRPr>
          </a:p>
          <a:p>
            <a:pPr marL="172720" indent="-285750">
              <a:lnSpc>
                <a:spcPct val="100000"/>
              </a:lnSpc>
              <a:buClr>
                <a:srgbClr val="595959"/>
              </a:buClr>
              <a:buSzPts val="2000"/>
            </a:pPr>
            <a:endParaRPr lang="en-US" sz="2000" dirty="0">
              <a:solidFill>
                <a:schemeClr val="bg1"/>
              </a:solidFill>
              <a:latin typeface="TW Cen MT"/>
            </a:endParaRPr>
          </a:p>
          <a:p>
            <a:pPr marL="629920" lvl="1" indent="-285750">
              <a:lnSpc>
                <a:spcPct val="100000"/>
              </a:lnSpc>
              <a:buClr>
                <a:schemeClr val="bg1"/>
              </a:buClr>
              <a:buSzPts val="2000"/>
            </a:pPr>
            <a:r>
              <a:rPr lang="en" sz="1600" dirty="0">
                <a:solidFill>
                  <a:schemeClr val="bg1"/>
                </a:solidFill>
                <a:latin typeface="TW Cen MT"/>
              </a:rPr>
              <a:t>With this information the traffic signal changes the cycle time, splits, and offsets between signals to manage the flow of vehicles as efficiently</a:t>
            </a:r>
          </a:p>
          <a:p>
            <a:pPr marL="629920" lvl="1" indent="-285750">
              <a:lnSpc>
                <a:spcPct val="100000"/>
              </a:lnSpc>
              <a:buClr>
                <a:schemeClr val="bg1"/>
              </a:buClr>
              <a:buSzPts val="2000"/>
            </a:pPr>
            <a:r>
              <a:rPr lang="en-US" sz="1600" dirty="0">
                <a:solidFill>
                  <a:schemeClr val="bg1"/>
                </a:solidFill>
                <a:latin typeface="TW Cen MT"/>
              </a:rPr>
              <a:t>T</a:t>
            </a:r>
            <a:r>
              <a:rPr lang="en" sz="1600" dirty="0">
                <a:solidFill>
                  <a:schemeClr val="bg1"/>
                </a:solidFill>
                <a:latin typeface="TW Cen MT"/>
              </a:rPr>
              <a:t>he signal system can change these every 2-3 minutes</a:t>
            </a:r>
          </a:p>
          <a:p>
            <a:pPr marL="100330" indent="-213360">
              <a:lnSpc>
                <a:spcPct val="100000"/>
              </a:lnSpc>
              <a:buClr>
                <a:schemeClr val="lt2"/>
              </a:buClr>
              <a:buSzPts val="2000"/>
            </a:pPr>
            <a:endParaRPr lang="en" sz="1600" dirty="0">
              <a:solidFill>
                <a:schemeClr val="lt2"/>
              </a:solidFill>
              <a:latin typeface="TW Cen MT"/>
            </a:endParaRPr>
          </a:p>
        </p:txBody>
      </p:sp>
      <p:sp>
        <p:nvSpPr>
          <p:cNvPr id="818" name="Google Shape;818;p31"/>
          <p:cNvSpPr txBox="1"/>
          <p:nvPr/>
        </p:nvSpPr>
        <p:spPr>
          <a:xfrm>
            <a:off x="-1101650" y="4281775"/>
            <a:ext cx="1035900" cy="490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b="1">
                <a:solidFill>
                  <a:srgbClr val="FF0000"/>
                </a:solidFill>
              </a:rPr>
              <a:t>KEEP AREA BELOW HERE BLANK</a:t>
            </a:r>
            <a:br>
              <a:rPr lang="en" sz="900" b="1">
                <a:solidFill>
                  <a:srgbClr val="FF0000"/>
                </a:solidFill>
              </a:rPr>
            </a:br>
            <a:r>
              <a:rPr lang="en" sz="900" b="1">
                <a:solidFill>
                  <a:srgbClr val="FF0000"/>
                </a:solidFill>
              </a:rPr>
              <a:t>FOR CHYRON</a:t>
            </a:r>
            <a:endParaRPr sz="900" b="1">
              <a:solidFill>
                <a:srgbClr val="FF0000"/>
              </a:solidFill>
            </a:endParaRPr>
          </a:p>
        </p:txBody>
      </p:sp>
      <p:cxnSp>
        <p:nvCxnSpPr>
          <p:cNvPr id="819" name="Google Shape;819;p31"/>
          <p:cNvCxnSpPr/>
          <p:nvPr/>
        </p:nvCxnSpPr>
        <p:spPr>
          <a:xfrm>
            <a:off x="-1021400" y="4092100"/>
            <a:ext cx="933900" cy="0"/>
          </a:xfrm>
          <a:prstGeom prst="straightConnector1">
            <a:avLst/>
          </a:prstGeom>
          <a:noFill/>
          <a:ln w="38100" cap="flat" cmpd="sng">
            <a:solidFill>
              <a:srgbClr val="FF0000"/>
            </a:solidFill>
            <a:prstDash val="solid"/>
            <a:round/>
            <a:headEnd type="none" w="med" len="med"/>
            <a:tailEnd type="triangle" w="med" len="med"/>
          </a:ln>
        </p:spPr>
      </p:cxnSp>
      <p:sp>
        <p:nvSpPr>
          <p:cNvPr id="820" name="Google Shape;820;p31"/>
          <p:cNvSpPr txBox="1"/>
          <p:nvPr/>
        </p:nvSpPr>
        <p:spPr>
          <a:xfrm>
            <a:off x="9238841" y="4281775"/>
            <a:ext cx="1035900" cy="4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BELOW HERE BLANK</a:t>
            </a:r>
            <a:br>
              <a:rPr lang="en" sz="900" b="1">
                <a:solidFill>
                  <a:srgbClr val="FF0000"/>
                </a:solidFill>
              </a:rPr>
            </a:br>
            <a:r>
              <a:rPr lang="en" sz="900" b="1">
                <a:solidFill>
                  <a:srgbClr val="FF0000"/>
                </a:solidFill>
              </a:rPr>
              <a:t>FOR CHYRON</a:t>
            </a:r>
            <a:endParaRPr sz="900" b="1">
              <a:solidFill>
                <a:srgbClr val="FF0000"/>
              </a:solidFill>
            </a:endParaRPr>
          </a:p>
        </p:txBody>
      </p:sp>
      <p:cxnSp>
        <p:nvCxnSpPr>
          <p:cNvPr id="821" name="Google Shape;821;p31"/>
          <p:cNvCxnSpPr/>
          <p:nvPr/>
        </p:nvCxnSpPr>
        <p:spPr>
          <a:xfrm rot="10800000">
            <a:off x="9239591" y="4092100"/>
            <a:ext cx="841500" cy="0"/>
          </a:xfrm>
          <a:prstGeom prst="straightConnector1">
            <a:avLst/>
          </a:prstGeom>
          <a:noFill/>
          <a:ln w="38100" cap="flat" cmpd="sng">
            <a:solidFill>
              <a:srgbClr val="FF0000"/>
            </a:solidFill>
            <a:prstDash val="solid"/>
            <a:round/>
            <a:headEnd type="none" w="med" len="med"/>
            <a:tailEnd type="triangle" w="med" len="med"/>
          </a:ln>
        </p:spPr>
      </p:cxnSp>
      <p:cxnSp>
        <p:nvCxnSpPr>
          <p:cNvPr id="822" name="Google Shape;822;p31"/>
          <p:cNvCxnSpPr/>
          <p:nvPr/>
        </p:nvCxnSpPr>
        <p:spPr>
          <a:xfrm>
            <a:off x="7881775" y="-740075"/>
            <a:ext cx="4800" cy="704100"/>
          </a:xfrm>
          <a:prstGeom prst="straightConnector1">
            <a:avLst/>
          </a:prstGeom>
          <a:noFill/>
          <a:ln w="38100" cap="flat" cmpd="sng">
            <a:solidFill>
              <a:srgbClr val="FF0000"/>
            </a:solidFill>
            <a:prstDash val="solid"/>
            <a:round/>
            <a:headEnd type="none" w="med" len="med"/>
            <a:tailEnd type="triangle" w="med" len="med"/>
          </a:ln>
        </p:spPr>
      </p:cxnSp>
      <p:sp>
        <p:nvSpPr>
          <p:cNvPr id="823" name="Google Shape;823;p31"/>
          <p:cNvSpPr txBox="1"/>
          <p:nvPr/>
        </p:nvSpPr>
        <p:spPr>
          <a:xfrm>
            <a:off x="8108100" y="-820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TO THE RIGHT BLANK FOR ZOOM ATTENDEES</a:t>
            </a:r>
            <a:endParaRPr sz="900" b="1">
              <a:solidFill>
                <a:srgbClr val="FF0000"/>
              </a:solidFill>
            </a:endParaRPr>
          </a:p>
        </p:txBody>
      </p:sp>
      <p:cxnSp>
        <p:nvCxnSpPr>
          <p:cNvPr id="824" name="Google Shape;824;p31"/>
          <p:cNvCxnSpPr/>
          <p:nvPr/>
        </p:nvCxnSpPr>
        <p:spPr>
          <a:xfrm rot="-5400000">
            <a:off x="7463416" y="5630850"/>
            <a:ext cx="841500" cy="0"/>
          </a:xfrm>
          <a:prstGeom prst="straightConnector1">
            <a:avLst/>
          </a:prstGeom>
          <a:noFill/>
          <a:ln w="38100" cap="flat" cmpd="sng">
            <a:solidFill>
              <a:srgbClr val="FF0000"/>
            </a:solidFill>
            <a:prstDash val="solid"/>
            <a:round/>
            <a:headEnd type="none" w="med" len="med"/>
            <a:tailEnd type="triangle" w="med" len="med"/>
          </a:ln>
        </p:spPr>
      </p:cxnSp>
      <p:sp>
        <p:nvSpPr>
          <p:cNvPr id="825" name="Google Shape;825;p31"/>
          <p:cNvSpPr txBox="1"/>
          <p:nvPr/>
        </p:nvSpPr>
        <p:spPr>
          <a:xfrm>
            <a:off x="8108100" y="5179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TO THE RIGHT BLANK FOR ZOOM ATTENDEES</a:t>
            </a:r>
            <a:endParaRPr sz="900" b="1">
              <a:solidFill>
                <a:srgbClr val="FF0000"/>
              </a:solidFill>
            </a:endParaRPr>
          </a:p>
        </p:txBody>
      </p:sp>
      <p:pic>
        <p:nvPicPr>
          <p:cNvPr id="1026" name="Picture 2" descr="Image preview">
            <a:extLst>
              <a:ext uri="{FF2B5EF4-FFF2-40B4-BE49-F238E27FC236}">
                <a16:creationId xmlns:a16="http://schemas.microsoft.com/office/drawing/2014/main" id="{A6F3B681-EDA3-C7EA-7096-2977268DA6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5279" y="1712530"/>
            <a:ext cx="3030718" cy="16479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preview">
            <a:extLst>
              <a:ext uri="{FF2B5EF4-FFF2-40B4-BE49-F238E27FC236}">
                <a16:creationId xmlns:a16="http://schemas.microsoft.com/office/drawing/2014/main" id="{B30489AE-DD8D-B380-E9DA-25911015740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309" t="-2582" b="20759"/>
          <a:stretch/>
        </p:blipFill>
        <p:spPr bwMode="auto">
          <a:xfrm>
            <a:off x="5267532" y="3482192"/>
            <a:ext cx="3717567" cy="15616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preview">
            <a:extLst>
              <a:ext uri="{FF2B5EF4-FFF2-40B4-BE49-F238E27FC236}">
                <a16:creationId xmlns:a16="http://schemas.microsoft.com/office/drawing/2014/main" id="{8544CE93-9232-3158-FFFC-A055B989AC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11248" y="72191"/>
            <a:ext cx="1957804" cy="1468353"/>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Security camera with solid fill">
            <a:extLst>
              <a:ext uri="{FF2B5EF4-FFF2-40B4-BE49-F238E27FC236}">
                <a16:creationId xmlns:a16="http://schemas.microsoft.com/office/drawing/2014/main" id="{C77D06CA-5C34-F6C5-FDA7-7A20D7814D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4948" y="1496844"/>
            <a:ext cx="914400" cy="914400"/>
          </a:xfrm>
          <a:prstGeom prst="rect">
            <a:avLst/>
          </a:prstGeom>
        </p:spPr>
      </p:pic>
      <p:pic>
        <p:nvPicPr>
          <p:cNvPr id="5" name="Picture 4">
            <a:extLst>
              <a:ext uri="{FF2B5EF4-FFF2-40B4-BE49-F238E27FC236}">
                <a16:creationId xmlns:a16="http://schemas.microsoft.com/office/drawing/2014/main" id="{28537521-8783-C32C-A794-326F321BA6B0}"/>
              </a:ext>
            </a:extLst>
          </p:cNvPr>
          <p:cNvPicPr>
            <a:picLocks noChangeAspect="1"/>
          </p:cNvPicPr>
          <p:nvPr/>
        </p:nvPicPr>
        <p:blipFill rotWithShape="1">
          <a:blip r:embed="rId11"/>
          <a:srcRect l="12231" t="12906"/>
          <a:stretch/>
        </p:blipFill>
        <p:spPr>
          <a:xfrm>
            <a:off x="2732744" y="1448132"/>
            <a:ext cx="863576" cy="602654"/>
          </a:xfrm>
          <a:prstGeom prst="rect">
            <a:avLst/>
          </a:prstGeom>
        </p:spPr>
      </p:pic>
      <p:pic>
        <p:nvPicPr>
          <p:cNvPr id="7" name="Graphic 6" descr="Left Brain outline">
            <a:extLst>
              <a:ext uri="{FF2B5EF4-FFF2-40B4-BE49-F238E27FC236}">
                <a16:creationId xmlns:a16="http://schemas.microsoft.com/office/drawing/2014/main" id="{AA01F308-33F4-3F45-47C8-8935DD35C0F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91842" y="2037991"/>
            <a:ext cx="533759" cy="533759"/>
          </a:xfrm>
          <a:prstGeom prst="rect">
            <a:avLst/>
          </a:prstGeom>
        </p:spPr>
      </p:pic>
      <p:pic>
        <p:nvPicPr>
          <p:cNvPr id="11" name="Graphic 10" descr="Transfer with solid fill">
            <a:extLst>
              <a:ext uri="{FF2B5EF4-FFF2-40B4-BE49-F238E27FC236}">
                <a16:creationId xmlns:a16="http://schemas.microsoft.com/office/drawing/2014/main" id="{8E78FCAF-A4D8-E289-9CCD-750D1036526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27755" y="1540544"/>
            <a:ext cx="914400" cy="914400"/>
          </a:xfrm>
          <a:prstGeom prst="rect">
            <a:avLst/>
          </a:prstGeom>
        </p:spPr>
      </p:pic>
      <p:pic>
        <p:nvPicPr>
          <p:cNvPr id="12" name="Graphic 11" descr="Transfer with solid fill">
            <a:extLst>
              <a:ext uri="{FF2B5EF4-FFF2-40B4-BE49-F238E27FC236}">
                <a16:creationId xmlns:a16="http://schemas.microsoft.com/office/drawing/2014/main" id="{7E2F5A14-FF37-07F2-029D-643DEDDBE55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96128" y="1593586"/>
            <a:ext cx="914400" cy="914400"/>
          </a:xfrm>
          <a:prstGeom prst="rect">
            <a:avLst/>
          </a:prstGeom>
        </p:spPr>
      </p:pic>
      <p:pic>
        <p:nvPicPr>
          <p:cNvPr id="14" name="Graphic 13" descr="Computer outline">
            <a:extLst>
              <a:ext uri="{FF2B5EF4-FFF2-40B4-BE49-F238E27FC236}">
                <a16:creationId xmlns:a16="http://schemas.microsoft.com/office/drawing/2014/main" id="{37F4A34C-0E62-A826-3C82-9538C1E30C9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019288" y="1749459"/>
            <a:ext cx="616789" cy="616789"/>
          </a:xfrm>
          <a:prstGeom prst="rect">
            <a:avLst/>
          </a:prstGeom>
        </p:spPr>
      </p:pic>
    </p:spTree>
    <p:extLst>
      <p:ext uri="{BB962C8B-B14F-4D97-AF65-F5344CB8AC3E}">
        <p14:creationId xmlns:p14="http://schemas.microsoft.com/office/powerpoint/2010/main" val="1485871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5"/>
        <p:cNvGrpSpPr/>
        <p:nvPr/>
      </p:nvGrpSpPr>
      <p:grpSpPr>
        <a:xfrm>
          <a:off x="0" y="0"/>
          <a:ext cx="0" cy="0"/>
          <a:chOff x="0" y="0"/>
          <a:chExt cx="0" cy="0"/>
        </a:xfrm>
      </p:grpSpPr>
      <p:sp>
        <p:nvSpPr>
          <p:cNvPr id="816" name="Google Shape;816;p31"/>
          <p:cNvSpPr txBox="1">
            <a:spLocks noGrp="1"/>
          </p:cNvSpPr>
          <p:nvPr>
            <p:ph type="title" idx="4294967295"/>
          </p:nvPr>
        </p:nvSpPr>
        <p:spPr>
          <a:xfrm>
            <a:off x="334350" y="282400"/>
            <a:ext cx="7451100" cy="572700"/>
          </a:xfrm>
          <a:prstGeom prst="rect">
            <a:avLst/>
          </a:prstGeom>
        </p:spPr>
        <p:txBody>
          <a:bodyPr spcFirstLastPara="1" wrap="square" lIns="91425" tIns="91425" rIns="91425" bIns="91425" anchor="t" anchorCtr="0">
            <a:noAutofit/>
          </a:bodyPr>
          <a:lstStyle/>
          <a:p>
            <a:r>
              <a:rPr lang="en-US" sz="3000" b="1" dirty="0">
                <a:solidFill>
                  <a:srgbClr val="81C241"/>
                </a:solidFill>
                <a:latin typeface="TW Cen MT"/>
              </a:rPr>
              <a:t>Citywide Adaptive Traffic Signal System</a:t>
            </a:r>
            <a:endParaRPr lang="en-US" dirty="0">
              <a:latin typeface="TW Cen MT"/>
            </a:endParaRPr>
          </a:p>
          <a:p>
            <a:pPr marL="0" lvl="0" indent="0" algn="l" rtl="0">
              <a:spcBef>
                <a:spcPts val="0"/>
              </a:spcBef>
              <a:spcAft>
                <a:spcPts val="0"/>
              </a:spcAft>
              <a:buNone/>
            </a:pPr>
            <a:endParaRPr lang="en-US" sz="2100" dirty="0">
              <a:solidFill>
                <a:srgbClr val="C0D852"/>
              </a:solidFill>
              <a:latin typeface="TW Cen MT"/>
            </a:endParaRPr>
          </a:p>
        </p:txBody>
      </p:sp>
      <p:sp>
        <p:nvSpPr>
          <p:cNvPr id="817" name="Google Shape;817;p31"/>
          <p:cNvSpPr txBox="1">
            <a:spLocks noGrp="1"/>
          </p:cNvSpPr>
          <p:nvPr>
            <p:ph type="body" idx="4294967295"/>
          </p:nvPr>
        </p:nvSpPr>
        <p:spPr>
          <a:xfrm>
            <a:off x="82776" y="952564"/>
            <a:ext cx="6076047" cy="3139376"/>
          </a:xfrm>
          <a:prstGeom prst="rect">
            <a:avLst/>
          </a:prstGeom>
        </p:spPr>
        <p:txBody>
          <a:bodyPr spcFirstLastPara="1" wrap="square" lIns="91425" tIns="91425" rIns="91425" bIns="91425" anchor="t" anchorCtr="0">
            <a:noAutofit/>
          </a:bodyPr>
          <a:lstStyle/>
          <a:p>
            <a:pPr marL="172720" indent="-285750">
              <a:lnSpc>
                <a:spcPct val="100000"/>
              </a:lnSpc>
              <a:buClr>
                <a:srgbClr val="595959"/>
              </a:buClr>
              <a:buSzPts val="2000"/>
            </a:pPr>
            <a:endParaRPr lang="en-US" sz="2000" dirty="0">
              <a:solidFill>
                <a:schemeClr val="bg1"/>
              </a:solidFill>
            </a:endParaRPr>
          </a:p>
          <a:p>
            <a:pPr marL="100330" indent="-213360">
              <a:lnSpc>
                <a:spcPct val="100000"/>
              </a:lnSpc>
              <a:buClr>
                <a:schemeClr val="lt2"/>
              </a:buClr>
              <a:buSzPts val="2000"/>
            </a:pPr>
            <a:endParaRPr lang="en" sz="1600" dirty="0">
              <a:solidFill>
                <a:schemeClr val="lt2"/>
              </a:solidFill>
            </a:endParaRPr>
          </a:p>
        </p:txBody>
      </p:sp>
      <p:sp>
        <p:nvSpPr>
          <p:cNvPr id="818" name="Google Shape;818;p31"/>
          <p:cNvSpPr txBox="1"/>
          <p:nvPr/>
        </p:nvSpPr>
        <p:spPr>
          <a:xfrm>
            <a:off x="-1101650" y="4281775"/>
            <a:ext cx="1035900" cy="490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b="1">
                <a:solidFill>
                  <a:srgbClr val="FF0000"/>
                </a:solidFill>
              </a:rPr>
              <a:t>KEEP AREA BELOW HERE BLANK</a:t>
            </a:r>
            <a:br>
              <a:rPr lang="en" sz="900" b="1">
                <a:solidFill>
                  <a:srgbClr val="FF0000"/>
                </a:solidFill>
              </a:rPr>
            </a:br>
            <a:r>
              <a:rPr lang="en" sz="900" b="1">
                <a:solidFill>
                  <a:srgbClr val="FF0000"/>
                </a:solidFill>
              </a:rPr>
              <a:t>FOR CHYRON</a:t>
            </a:r>
            <a:endParaRPr sz="900" b="1">
              <a:solidFill>
                <a:srgbClr val="FF0000"/>
              </a:solidFill>
            </a:endParaRPr>
          </a:p>
        </p:txBody>
      </p:sp>
      <p:cxnSp>
        <p:nvCxnSpPr>
          <p:cNvPr id="819" name="Google Shape;819;p31"/>
          <p:cNvCxnSpPr/>
          <p:nvPr/>
        </p:nvCxnSpPr>
        <p:spPr>
          <a:xfrm>
            <a:off x="-1021400" y="4092100"/>
            <a:ext cx="933900" cy="0"/>
          </a:xfrm>
          <a:prstGeom prst="straightConnector1">
            <a:avLst/>
          </a:prstGeom>
          <a:noFill/>
          <a:ln w="38100" cap="flat" cmpd="sng">
            <a:solidFill>
              <a:srgbClr val="FF0000"/>
            </a:solidFill>
            <a:prstDash val="solid"/>
            <a:round/>
            <a:headEnd type="none" w="med" len="med"/>
            <a:tailEnd type="triangle" w="med" len="med"/>
          </a:ln>
        </p:spPr>
      </p:cxnSp>
      <p:sp>
        <p:nvSpPr>
          <p:cNvPr id="820" name="Google Shape;820;p31"/>
          <p:cNvSpPr txBox="1"/>
          <p:nvPr/>
        </p:nvSpPr>
        <p:spPr>
          <a:xfrm>
            <a:off x="9238841" y="4281775"/>
            <a:ext cx="1035900" cy="4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BELOW HERE BLANK</a:t>
            </a:r>
            <a:br>
              <a:rPr lang="en" sz="900" b="1">
                <a:solidFill>
                  <a:srgbClr val="FF0000"/>
                </a:solidFill>
              </a:rPr>
            </a:br>
            <a:r>
              <a:rPr lang="en" sz="900" b="1">
                <a:solidFill>
                  <a:srgbClr val="FF0000"/>
                </a:solidFill>
              </a:rPr>
              <a:t>FOR CHYRON</a:t>
            </a:r>
            <a:endParaRPr sz="900" b="1">
              <a:solidFill>
                <a:srgbClr val="FF0000"/>
              </a:solidFill>
            </a:endParaRPr>
          </a:p>
        </p:txBody>
      </p:sp>
      <p:cxnSp>
        <p:nvCxnSpPr>
          <p:cNvPr id="821" name="Google Shape;821;p31"/>
          <p:cNvCxnSpPr/>
          <p:nvPr/>
        </p:nvCxnSpPr>
        <p:spPr>
          <a:xfrm rot="10800000">
            <a:off x="9239591" y="4092100"/>
            <a:ext cx="841500" cy="0"/>
          </a:xfrm>
          <a:prstGeom prst="straightConnector1">
            <a:avLst/>
          </a:prstGeom>
          <a:noFill/>
          <a:ln w="38100" cap="flat" cmpd="sng">
            <a:solidFill>
              <a:srgbClr val="FF0000"/>
            </a:solidFill>
            <a:prstDash val="solid"/>
            <a:round/>
            <a:headEnd type="none" w="med" len="med"/>
            <a:tailEnd type="triangle" w="med" len="med"/>
          </a:ln>
        </p:spPr>
      </p:cxnSp>
      <p:cxnSp>
        <p:nvCxnSpPr>
          <p:cNvPr id="822" name="Google Shape;822;p31"/>
          <p:cNvCxnSpPr/>
          <p:nvPr/>
        </p:nvCxnSpPr>
        <p:spPr>
          <a:xfrm>
            <a:off x="7881775" y="-740075"/>
            <a:ext cx="4800" cy="704100"/>
          </a:xfrm>
          <a:prstGeom prst="straightConnector1">
            <a:avLst/>
          </a:prstGeom>
          <a:noFill/>
          <a:ln w="38100" cap="flat" cmpd="sng">
            <a:solidFill>
              <a:srgbClr val="FF0000"/>
            </a:solidFill>
            <a:prstDash val="solid"/>
            <a:round/>
            <a:headEnd type="none" w="med" len="med"/>
            <a:tailEnd type="triangle" w="med" len="med"/>
          </a:ln>
        </p:spPr>
      </p:cxnSp>
      <p:sp>
        <p:nvSpPr>
          <p:cNvPr id="823" name="Google Shape;823;p31"/>
          <p:cNvSpPr txBox="1"/>
          <p:nvPr/>
        </p:nvSpPr>
        <p:spPr>
          <a:xfrm>
            <a:off x="8108100" y="-820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TO THE RIGHT BLANK FOR ZOOM ATTENDEES</a:t>
            </a:r>
            <a:endParaRPr sz="900" b="1">
              <a:solidFill>
                <a:srgbClr val="FF0000"/>
              </a:solidFill>
            </a:endParaRPr>
          </a:p>
        </p:txBody>
      </p:sp>
      <p:cxnSp>
        <p:nvCxnSpPr>
          <p:cNvPr id="824" name="Google Shape;824;p31"/>
          <p:cNvCxnSpPr/>
          <p:nvPr/>
        </p:nvCxnSpPr>
        <p:spPr>
          <a:xfrm rot="-5400000">
            <a:off x="7463416" y="5630850"/>
            <a:ext cx="841500" cy="0"/>
          </a:xfrm>
          <a:prstGeom prst="straightConnector1">
            <a:avLst/>
          </a:prstGeom>
          <a:noFill/>
          <a:ln w="38100" cap="flat" cmpd="sng">
            <a:solidFill>
              <a:srgbClr val="FF0000"/>
            </a:solidFill>
            <a:prstDash val="solid"/>
            <a:round/>
            <a:headEnd type="none" w="med" len="med"/>
            <a:tailEnd type="triangle" w="med" len="med"/>
          </a:ln>
        </p:spPr>
      </p:cxnSp>
      <p:sp>
        <p:nvSpPr>
          <p:cNvPr id="825" name="Google Shape;825;p31"/>
          <p:cNvSpPr txBox="1"/>
          <p:nvPr/>
        </p:nvSpPr>
        <p:spPr>
          <a:xfrm>
            <a:off x="8108100" y="5179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TO THE RIGHT BLANK FOR ZOOM ATTENDEES</a:t>
            </a:r>
            <a:endParaRPr sz="900" b="1">
              <a:solidFill>
                <a:srgbClr val="FF0000"/>
              </a:solidFill>
            </a:endParaRPr>
          </a:p>
        </p:txBody>
      </p:sp>
      <p:pic>
        <p:nvPicPr>
          <p:cNvPr id="3" name="Picture 2">
            <a:extLst>
              <a:ext uri="{FF2B5EF4-FFF2-40B4-BE49-F238E27FC236}">
                <a16:creationId xmlns:a16="http://schemas.microsoft.com/office/drawing/2014/main" id="{1A1B97DF-F30E-FDC0-A734-D3EAD33D965B}"/>
              </a:ext>
            </a:extLst>
          </p:cNvPr>
          <p:cNvPicPr>
            <a:picLocks noChangeAspect="1" noChangeArrowheads="1"/>
          </p:cNvPicPr>
          <p:nvPr/>
        </p:nvPicPr>
        <p:blipFill>
          <a:blip r:embed="rId4" cstate="print"/>
          <a:srcRect t="20880"/>
          <a:stretch>
            <a:fillRect/>
          </a:stretch>
        </p:blipFill>
        <p:spPr bwMode="auto">
          <a:xfrm>
            <a:off x="357394" y="859743"/>
            <a:ext cx="3827929" cy="2297259"/>
          </a:xfrm>
          <a:prstGeom prst="rect">
            <a:avLst/>
          </a:prstGeom>
          <a:noFill/>
          <a:ln w="9525">
            <a:noFill/>
            <a:miter lim="800000"/>
            <a:headEnd/>
            <a:tailEnd/>
          </a:ln>
          <a:effectLst/>
        </p:spPr>
      </p:pic>
      <p:pic>
        <p:nvPicPr>
          <p:cNvPr id="4" name="Picture 2">
            <a:extLst>
              <a:ext uri="{FF2B5EF4-FFF2-40B4-BE49-F238E27FC236}">
                <a16:creationId xmlns:a16="http://schemas.microsoft.com/office/drawing/2014/main" id="{41DB9831-8CEE-C2CE-A692-EADDF1B0179D}"/>
              </a:ext>
            </a:extLst>
          </p:cNvPr>
          <p:cNvPicPr>
            <a:picLocks noChangeAspect="1" noChangeArrowheads="1"/>
          </p:cNvPicPr>
          <p:nvPr/>
        </p:nvPicPr>
        <p:blipFill>
          <a:blip r:embed="rId5" cstate="print"/>
          <a:srcRect/>
          <a:stretch>
            <a:fillRect/>
          </a:stretch>
        </p:blipFill>
        <p:spPr bwMode="auto">
          <a:xfrm>
            <a:off x="695473" y="3251150"/>
            <a:ext cx="3240742" cy="1273241"/>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A8F51D76-4C6F-B542-FFA6-721764259463}"/>
              </a:ext>
            </a:extLst>
          </p:cNvPr>
          <p:cNvPicPr>
            <a:picLocks noChangeAspect="1"/>
          </p:cNvPicPr>
          <p:nvPr/>
        </p:nvPicPr>
        <p:blipFill>
          <a:blip r:embed="rId6"/>
          <a:stretch>
            <a:fillRect/>
          </a:stretch>
        </p:blipFill>
        <p:spPr>
          <a:xfrm>
            <a:off x="4693262" y="861016"/>
            <a:ext cx="3987989" cy="2298255"/>
          </a:xfrm>
          <a:prstGeom prst="rect">
            <a:avLst/>
          </a:prstGeom>
        </p:spPr>
      </p:pic>
      <p:pic>
        <p:nvPicPr>
          <p:cNvPr id="2" name="Picture 4">
            <a:extLst>
              <a:ext uri="{FF2B5EF4-FFF2-40B4-BE49-F238E27FC236}">
                <a16:creationId xmlns:a16="http://schemas.microsoft.com/office/drawing/2014/main" id="{5AEDB9AA-C8BD-2323-12BD-36299CA3CDCF}"/>
              </a:ext>
            </a:extLst>
          </p:cNvPr>
          <p:cNvPicPr>
            <a:picLocks noChangeAspect="1"/>
          </p:cNvPicPr>
          <p:nvPr/>
        </p:nvPicPr>
        <p:blipFill>
          <a:blip r:embed="rId7"/>
          <a:stretch>
            <a:fillRect/>
          </a:stretch>
        </p:blipFill>
        <p:spPr>
          <a:xfrm>
            <a:off x="4974816" y="3251492"/>
            <a:ext cx="3356179" cy="1249138"/>
          </a:xfrm>
          <a:prstGeom prst="rect">
            <a:avLst/>
          </a:prstGeom>
        </p:spPr>
      </p:pic>
    </p:spTree>
    <p:extLst>
      <p:ext uri="{BB962C8B-B14F-4D97-AF65-F5344CB8AC3E}">
        <p14:creationId xmlns:p14="http://schemas.microsoft.com/office/powerpoint/2010/main" val="634021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5"/>
        <p:cNvGrpSpPr/>
        <p:nvPr/>
      </p:nvGrpSpPr>
      <p:grpSpPr>
        <a:xfrm>
          <a:off x="0" y="0"/>
          <a:ext cx="0" cy="0"/>
          <a:chOff x="0" y="0"/>
          <a:chExt cx="0" cy="0"/>
        </a:xfrm>
      </p:grpSpPr>
      <p:sp>
        <p:nvSpPr>
          <p:cNvPr id="816" name="Google Shape;816;p31"/>
          <p:cNvSpPr txBox="1">
            <a:spLocks noGrp="1"/>
          </p:cNvSpPr>
          <p:nvPr>
            <p:ph type="title"/>
          </p:nvPr>
        </p:nvSpPr>
        <p:spPr>
          <a:xfrm>
            <a:off x="343962" y="228408"/>
            <a:ext cx="8520600" cy="572700"/>
          </a:xfrm>
          <a:prstGeom prst="rect">
            <a:avLst/>
          </a:prstGeom>
        </p:spPr>
        <p:txBody>
          <a:bodyPr spcFirstLastPara="1" wrap="square" lIns="91425" tIns="91425" rIns="91425" bIns="91425" anchor="t" anchorCtr="0">
            <a:noAutofit/>
          </a:bodyPr>
          <a:lstStyle/>
          <a:p>
            <a:r>
              <a:rPr lang="en-US" sz="3000" b="1" dirty="0">
                <a:solidFill>
                  <a:srgbClr val="81C241"/>
                </a:solidFill>
                <a:latin typeface="TW Cen MT"/>
              </a:rPr>
              <a:t>Citywide Adaptive Traffic Signal System</a:t>
            </a:r>
            <a:endParaRPr lang="en-US" dirty="0">
              <a:latin typeface="TW Cen MT"/>
            </a:endParaRPr>
          </a:p>
          <a:p>
            <a:pPr marL="0" lvl="0" indent="0" algn="l" rtl="0">
              <a:spcBef>
                <a:spcPts val="0"/>
              </a:spcBef>
              <a:spcAft>
                <a:spcPts val="0"/>
              </a:spcAft>
              <a:buNone/>
            </a:pPr>
            <a:endParaRPr lang="en-US" sz="2100" dirty="0">
              <a:solidFill>
                <a:srgbClr val="C0D852"/>
              </a:solidFill>
              <a:latin typeface="TW Cen MT"/>
            </a:endParaRPr>
          </a:p>
        </p:txBody>
      </p:sp>
      <p:sp>
        <p:nvSpPr>
          <p:cNvPr id="818" name="Google Shape;818;p31"/>
          <p:cNvSpPr txBox="1"/>
          <p:nvPr/>
        </p:nvSpPr>
        <p:spPr>
          <a:xfrm>
            <a:off x="-1101650" y="4281775"/>
            <a:ext cx="1035900" cy="490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b="1">
                <a:solidFill>
                  <a:srgbClr val="FF0000"/>
                </a:solidFill>
              </a:rPr>
              <a:t>KEEP AREA BELOW HERE BLANK</a:t>
            </a:r>
            <a:br>
              <a:rPr lang="en" sz="900" b="1">
                <a:solidFill>
                  <a:srgbClr val="FF0000"/>
                </a:solidFill>
              </a:rPr>
            </a:br>
            <a:r>
              <a:rPr lang="en" sz="900" b="1">
                <a:solidFill>
                  <a:srgbClr val="FF0000"/>
                </a:solidFill>
              </a:rPr>
              <a:t>FOR CHYRON</a:t>
            </a:r>
            <a:endParaRPr sz="900" b="1">
              <a:solidFill>
                <a:srgbClr val="FF0000"/>
              </a:solidFill>
            </a:endParaRPr>
          </a:p>
        </p:txBody>
      </p:sp>
      <p:cxnSp>
        <p:nvCxnSpPr>
          <p:cNvPr id="819" name="Google Shape;819;p31"/>
          <p:cNvCxnSpPr/>
          <p:nvPr/>
        </p:nvCxnSpPr>
        <p:spPr>
          <a:xfrm>
            <a:off x="-1021400" y="4092100"/>
            <a:ext cx="933900" cy="0"/>
          </a:xfrm>
          <a:prstGeom prst="straightConnector1">
            <a:avLst/>
          </a:prstGeom>
          <a:noFill/>
          <a:ln w="38100" cap="flat" cmpd="sng">
            <a:solidFill>
              <a:srgbClr val="FF0000"/>
            </a:solidFill>
            <a:prstDash val="solid"/>
            <a:round/>
            <a:headEnd type="none" w="med" len="med"/>
            <a:tailEnd type="triangle" w="med" len="med"/>
          </a:ln>
        </p:spPr>
      </p:cxnSp>
      <p:sp>
        <p:nvSpPr>
          <p:cNvPr id="820" name="Google Shape;820;p31"/>
          <p:cNvSpPr txBox="1"/>
          <p:nvPr/>
        </p:nvSpPr>
        <p:spPr>
          <a:xfrm>
            <a:off x="9238841" y="4281775"/>
            <a:ext cx="1035900" cy="4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BELOW HERE BLANK</a:t>
            </a:r>
            <a:br>
              <a:rPr lang="en" sz="900" b="1">
                <a:solidFill>
                  <a:srgbClr val="FF0000"/>
                </a:solidFill>
              </a:rPr>
            </a:br>
            <a:r>
              <a:rPr lang="en" sz="900" b="1">
                <a:solidFill>
                  <a:srgbClr val="FF0000"/>
                </a:solidFill>
              </a:rPr>
              <a:t>FOR CHYRON</a:t>
            </a:r>
            <a:endParaRPr sz="900" b="1">
              <a:solidFill>
                <a:srgbClr val="FF0000"/>
              </a:solidFill>
            </a:endParaRPr>
          </a:p>
        </p:txBody>
      </p:sp>
      <p:cxnSp>
        <p:nvCxnSpPr>
          <p:cNvPr id="821" name="Google Shape;821;p31"/>
          <p:cNvCxnSpPr/>
          <p:nvPr/>
        </p:nvCxnSpPr>
        <p:spPr>
          <a:xfrm rot="10800000">
            <a:off x="9239591" y="4092100"/>
            <a:ext cx="841500" cy="0"/>
          </a:xfrm>
          <a:prstGeom prst="straightConnector1">
            <a:avLst/>
          </a:prstGeom>
          <a:noFill/>
          <a:ln w="38100" cap="flat" cmpd="sng">
            <a:solidFill>
              <a:srgbClr val="FF0000"/>
            </a:solidFill>
            <a:prstDash val="solid"/>
            <a:round/>
            <a:headEnd type="none" w="med" len="med"/>
            <a:tailEnd type="triangle" w="med" len="med"/>
          </a:ln>
        </p:spPr>
      </p:cxnSp>
      <p:cxnSp>
        <p:nvCxnSpPr>
          <p:cNvPr id="822" name="Google Shape;822;p31"/>
          <p:cNvCxnSpPr/>
          <p:nvPr/>
        </p:nvCxnSpPr>
        <p:spPr>
          <a:xfrm>
            <a:off x="7881775" y="-740075"/>
            <a:ext cx="4800" cy="704100"/>
          </a:xfrm>
          <a:prstGeom prst="straightConnector1">
            <a:avLst/>
          </a:prstGeom>
          <a:noFill/>
          <a:ln w="38100" cap="flat" cmpd="sng">
            <a:solidFill>
              <a:srgbClr val="FF0000"/>
            </a:solidFill>
            <a:prstDash val="solid"/>
            <a:round/>
            <a:headEnd type="none" w="med" len="med"/>
            <a:tailEnd type="triangle" w="med" len="med"/>
          </a:ln>
        </p:spPr>
      </p:cxnSp>
      <p:sp>
        <p:nvSpPr>
          <p:cNvPr id="823" name="Google Shape;823;p31"/>
          <p:cNvSpPr txBox="1"/>
          <p:nvPr/>
        </p:nvSpPr>
        <p:spPr>
          <a:xfrm>
            <a:off x="8108100" y="-820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TO THE RIGHT BLANK FOR ZOOM ATTENDEES</a:t>
            </a:r>
            <a:endParaRPr sz="900" b="1">
              <a:solidFill>
                <a:srgbClr val="FF0000"/>
              </a:solidFill>
            </a:endParaRPr>
          </a:p>
        </p:txBody>
      </p:sp>
      <p:cxnSp>
        <p:nvCxnSpPr>
          <p:cNvPr id="824" name="Google Shape;824;p31"/>
          <p:cNvCxnSpPr/>
          <p:nvPr/>
        </p:nvCxnSpPr>
        <p:spPr>
          <a:xfrm rot="-5400000">
            <a:off x="7463416" y="5630850"/>
            <a:ext cx="841500" cy="0"/>
          </a:xfrm>
          <a:prstGeom prst="straightConnector1">
            <a:avLst/>
          </a:prstGeom>
          <a:noFill/>
          <a:ln w="38100" cap="flat" cmpd="sng">
            <a:solidFill>
              <a:srgbClr val="FF0000"/>
            </a:solidFill>
            <a:prstDash val="solid"/>
            <a:round/>
            <a:headEnd type="none" w="med" len="med"/>
            <a:tailEnd type="triangle" w="med" len="med"/>
          </a:ln>
        </p:spPr>
      </p:cxnSp>
      <p:sp>
        <p:nvSpPr>
          <p:cNvPr id="825" name="Google Shape;825;p31"/>
          <p:cNvSpPr txBox="1"/>
          <p:nvPr/>
        </p:nvSpPr>
        <p:spPr>
          <a:xfrm>
            <a:off x="8108100" y="5179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TO THE RIGHT BLANK FOR ZOOM ATTENDEES</a:t>
            </a:r>
            <a:endParaRPr sz="900" b="1">
              <a:solidFill>
                <a:srgbClr val="FF0000"/>
              </a:solidFill>
            </a:endParaRPr>
          </a:p>
        </p:txBody>
      </p:sp>
      <p:pic>
        <p:nvPicPr>
          <p:cNvPr id="5" name="Picture 4">
            <a:extLst>
              <a:ext uri="{FF2B5EF4-FFF2-40B4-BE49-F238E27FC236}">
                <a16:creationId xmlns:a16="http://schemas.microsoft.com/office/drawing/2014/main" id="{2CA826D0-2A60-8EF3-F5FC-58D8548BECB5}"/>
              </a:ext>
            </a:extLst>
          </p:cNvPr>
          <p:cNvPicPr>
            <a:picLocks noChangeAspect="1"/>
          </p:cNvPicPr>
          <p:nvPr/>
        </p:nvPicPr>
        <p:blipFill>
          <a:blip r:embed="rId4"/>
          <a:stretch>
            <a:fillRect/>
          </a:stretch>
        </p:blipFill>
        <p:spPr>
          <a:xfrm>
            <a:off x="591333" y="1011002"/>
            <a:ext cx="3510175" cy="2767853"/>
          </a:xfrm>
          <a:prstGeom prst="rect">
            <a:avLst/>
          </a:prstGeom>
        </p:spPr>
      </p:pic>
      <p:pic>
        <p:nvPicPr>
          <p:cNvPr id="8" name="Picture 7">
            <a:extLst>
              <a:ext uri="{FF2B5EF4-FFF2-40B4-BE49-F238E27FC236}">
                <a16:creationId xmlns:a16="http://schemas.microsoft.com/office/drawing/2014/main" id="{A32E73C6-77DA-A4E0-AA2F-BD5678B9379A}"/>
              </a:ext>
            </a:extLst>
          </p:cNvPr>
          <p:cNvPicPr>
            <a:picLocks noChangeAspect="1"/>
          </p:cNvPicPr>
          <p:nvPr/>
        </p:nvPicPr>
        <p:blipFill>
          <a:blip r:embed="rId5"/>
          <a:stretch>
            <a:fillRect/>
          </a:stretch>
        </p:blipFill>
        <p:spPr>
          <a:xfrm>
            <a:off x="4861461" y="1011002"/>
            <a:ext cx="3510176" cy="2767064"/>
          </a:xfrm>
          <a:prstGeom prst="rect">
            <a:avLst/>
          </a:prstGeom>
        </p:spPr>
      </p:pic>
    </p:spTree>
    <p:extLst>
      <p:ext uri="{BB962C8B-B14F-4D97-AF65-F5344CB8AC3E}">
        <p14:creationId xmlns:p14="http://schemas.microsoft.com/office/powerpoint/2010/main" val="1930172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5">
          <a:extLst>
            <a:ext uri="{FF2B5EF4-FFF2-40B4-BE49-F238E27FC236}">
              <a16:creationId xmlns:a16="http://schemas.microsoft.com/office/drawing/2014/main" id="{DC900B77-9CEB-6CE9-FE09-325AEE3CEC71}"/>
            </a:ext>
          </a:extLst>
        </p:cNvPr>
        <p:cNvGrpSpPr/>
        <p:nvPr/>
      </p:nvGrpSpPr>
      <p:grpSpPr>
        <a:xfrm>
          <a:off x="0" y="0"/>
          <a:ext cx="0" cy="0"/>
          <a:chOff x="0" y="0"/>
          <a:chExt cx="0" cy="0"/>
        </a:xfrm>
      </p:grpSpPr>
      <p:sp>
        <p:nvSpPr>
          <p:cNvPr id="816" name="Google Shape;816;p31">
            <a:extLst>
              <a:ext uri="{FF2B5EF4-FFF2-40B4-BE49-F238E27FC236}">
                <a16:creationId xmlns:a16="http://schemas.microsoft.com/office/drawing/2014/main" id="{9CABACB5-5276-0E38-6A5B-0360623DDAD3}"/>
              </a:ext>
            </a:extLst>
          </p:cNvPr>
          <p:cNvSpPr txBox="1">
            <a:spLocks noGrp="1"/>
          </p:cNvSpPr>
          <p:nvPr>
            <p:ph type="title"/>
          </p:nvPr>
        </p:nvSpPr>
        <p:spPr>
          <a:xfrm>
            <a:off x="343962" y="228408"/>
            <a:ext cx="8520600" cy="572700"/>
          </a:xfrm>
          <a:prstGeom prst="rect">
            <a:avLst/>
          </a:prstGeom>
        </p:spPr>
        <p:txBody>
          <a:bodyPr spcFirstLastPara="1" wrap="square" lIns="91425" tIns="91425" rIns="91425" bIns="91425" anchor="t" anchorCtr="0">
            <a:noAutofit/>
          </a:bodyPr>
          <a:lstStyle/>
          <a:p>
            <a:r>
              <a:rPr lang="en-US" sz="3000" b="1" dirty="0">
                <a:solidFill>
                  <a:srgbClr val="81C241"/>
                </a:solidFill>
                <a:latin typeface="TW Cen MT"/>
              </a:rPr>
              <a:t>Upcoming Measure X Efforts</a:t>
            </a:r>
            <a:endParaRPr lang="en-US" dirty="0">
              <a:latin typeface="TW Cen MT"/>
            </a:endParaRPr>
          </a:p>
          <a:p>
            <a:pPr marL="0" lvl="0" indent="0" algn="l" rtl="0">
              <a:spcBef>
                <a:spcPts val="0"/>
              </a:spcBef>
              <a:spcAft>
                <a:spcPts val="0"/>
              </a:spcAft>
              <a:buNone/>
            </a:pPr>
            <a:endParaRPr lang="en-US" sz="2100" dirty="0">
              <a:solidFill>
                <a:srgbClr val="C0D852"/>
              </a:solidFill>
              <a:latin typeface="TW Cen MT"/>
            </a:endParaRPr>
          </a:p>
        </p:txBody>
      </p:sp>
      <p:sp>
        <p:nvSpPr>
          <p:cNvPr id="818" name="Google Shape;818;p31">
            <a:extLst>
              <a:ext uri="{FF2B5EF4-FFF2-40B4-BE49-F238E27FC236}">
                <a16:creationId xmlns:a16="http://schemas.microsoft.com/office/drawing/2014/main" id="{778A1931-A994-C21B-10A7-28D1811EBF62}"/>
              </a:ext>
            </a:extLst>
          </p:cNvPr>
          <p:cNvSpPr txBox="1"/>
          <p:nvPr/>
        </p:nvSpPr>
        <p:spPr>
          <a:xfrm>
            <a:off x="-1101650" y="4281775"/>
            <a:ext cx="1035900" cy="490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b="1">
                <a:solidFill>
                  <a:srgbClr val="FF0000"/>
                </a:solidFill>
              </a:rPr>
              <a:t>KEEP AREA BELOW HERE BLANK</a:t>
            </a:r>
            <a:br>
              <a:rPr lang="en" sz="900" b="1">
                <a:solidFill>
                  <a:srgbClr val="FF0000"/>
                </a:solidFill>
              </a:rPr>
            </a:br>
            <a:r>
              <a:rPr lang="en" sz="900" b="1">
                <a:solidFill>
                  <a:srgbClr val="FF0000"/>
                </a:solidFill>
              </a:rPr>
              <a:t>FOR CHYRON</a:t>
            </a:r>
            <a:endParaRPr sz="900" b="1">
              <a:solidFill>
                <a:srgbClr val="FF0000"/>
              </a:solidFill>
            </a:endParaRPr>
          </a:p>
        </p:txBody>
      </p:sp>
      <p:cxnSp>
        <p:nvCxnSpPr>
          <p:cNvPr id="819" name="Google Shape;819;p31">
            <a:extLst>
              <a:ext uri="{FF2B5EF4-FFF2-40B4-BE49-F238E27FC236}">
                <a16:creationId xmlns:a16="http://schemas.microsoft.com/office/drawing/2014/main" id="{F96D31AD-918F-80A1-0B89-B9F61E1823FA}"/>
              </a:ext>
            </a:extLst>
          </p:cNvPr>
          <p:cNvCxnSpPr/>
          <p:nvPr/>
        </p:nvCxnSpPr>
        <p:spPr>
          <a:xfrm>
            <a:off x="-1021400" y="4092100"/>
            <a:ext cx="933900" cy="0"/>
          </a:xfrm>
          <a:prstGeom prst="straightConnector1">
            <a:avLst/>
          </a:prstGeom>
          <a:noFill/>
          <a:ln w="38100" cap="flat" cmpd="sng">
            <a:solidFill>
              <a:srgbClr val="FF0000"/>
            </a:solidFill>
            <a:prstDash val="solid"/>
            <a:round/>
            <a:headEnd type="none" w="med" len="med"/>
            <a:tailEnd type="triangle" w="med" len="med"/>
          </a:ln>
        </p:spPr>
      </p:cxnSp>
      <p:sp>
        <p:nvSpPr>
          <p:cNvPr id="820" name="Google Shape;820;p31">
            <a:extLst>
              <a:ext uri="{FF2B5EF4-FFF2-40B4-BE49-F238E27FC236}">
                <a16:creationId xmlns:a16="http://schemas.microsoft.com/office/drawing/2014/main" id="{E962AED0-5B54-CF08-618F-6FEE8135371F}"/>
              </a:ext>
            </a:extLst>
          </p:cNvPr>
          <p:cNvSpPr txBox="1"/>
          <p:nvPr/>
        </p:nvSpPr>
        <p:spPr>
          <a:xfrm>
            <a:off x="9238841" y="4281775"/>
            <a:ext cx="1035900" cy="4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BELOW HERE BLANK</a:t>
            </a:r>
            <a:br>
              <a:rPr lang="en" sz="900" b="1">
                <a:solidFill>
                  <a:srgbClr val="FF0000"/>
                </a:solidFill>
              </a:rPr>
            </a:br>
            <a:r>
              <a:rPr lang="en" sz="900" b="1">
                <a:solidFill>
                  <a:srgbClr val="FF0000"/>
                </a:solidFill>
              </a:rPr>
              <a:t>FOR CHYRON</a:t>
            </a:r>
            <a:endParaRPr sz="900" b="1">
              <a:solidFill>
                <a:srgbClr val="FF0000"/>
              </a:solidFill>
            </a:endParaRPr>
          </a:p>
        </p:txBody>
      </p:sp>
      <p:cxnSp>
        <p:nvCxnSpPr>
          <p:cNvPr id="821" name="Google Shape;821;p31">
            <a:extLst>
              <a:ext uri="{FF2B5EF4-FFF2-40B4-BE49-F238E27FC236}">
                <a16:creationId xmlns:a16="http://schemas.microsoft.com/office/drawing/2014/main" id="{6DBE902F-7957-190F-77C6-1F6DFB6CF6CE}"/>
              </a:ext>
            </a:extLst>
          </p:cNvPr>
          <p:cNvCxnSpPr/>
          <p:nvPr/>
        </p:nvCxnSpPr>
        <p:spPr>
          <a:xfrm rot="10800000">
            <a:off x="9239591" y="4092100"/>
            <a:ext cx="841500" cy="0"/>
          </a:xfrm>
          <a:prstGeom prst="straightConnector1">
            <a:avLst/>
          </a:prstGeom>
          <a:noFill/>
          <a:ln w="38100" cap="flat" cmpd="sng">
            <a:solidFill>
              <a:srgbClr val="FF0000"/>
            </a:solidFill>
            <a:prstDash val="solid"/>
            <a:round/>
            <a:headEnd type="none" w="med" len="med"/>
            <a:tailEnd type="triangle" w="med" len="med"/>
          </a:ln>
        </p:spPr>
      </p:cxnSp>
      <p:cxnSp>
        <p:nvCxnSpPr>
          <p:cNvPr id="822" name="Google Shape;822;p31">
            <a:extLst>
              <a:ext uri="{FF2B5EF4-FFF2-40B4-BE49-F238E27FC236}">
                <a16:creationId xmlns:a16="http://schemas.microsoft.com/office/drawing/2014/main" id="{1E65DE2F-9671-E05C-58D2-2353A574CA38}"/>
              </a:ext>
            </a:extLst>
          </p:cNvPr>
          <p:cNvCxnSpPr/>
          <p:nvPr/>
        </p:nvCxnSpPr>
        <p:spPr>
          <a:xfrm>
            <a:off x="7881775" y="-740075"/>
            <a:ext cx="4800" cy="704100"/>
          </a:xfrm>
          <a:prstGeom prst="straightConnector1">
            <a:avLst/>
          </a:prstGeom>
          <a:noFill/>
          <a:ln w="38100" cap="flat" cmpd="sng">
            <a:solidFill>
              <a:srgbClr val="FF0000"/>
            </a:solidFill>
            <a:prstDash val="solid"/>
            <a:round/>
            <a:headEnd type="none" w="med" len="med"/>
            <a:tailEnd type="triangle" w="med" len="med"/>
          </a:ln>
        </p:spPr>
      </p:cxnSp>
      <p:sp>
        <p:nvSpPr>
          <p:cNvPr id="823" name="Google Shape;823;p31">
            <a:extLst>
              <a:ext uri="{FF2B5EF4-FFF2-40B4-BE49-F238E27FC236}">
                <a16:creationId xmlns:a16="http://schemas.microsoft.com/office/drawing/2014/main" id="{C2988177-34E1-4350-3F4D-2C309623223E}"/>
              </a:ext>
            </a:extLst>
          </p:cNvPr>
          <p:cNvSpPr txBox="1"/>
          <p:nvPr/>
        </p:nvSpPr>
        <p:spPr>
          <a:xfrm>
            <a:off x="8108100" y="-820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TO THE RIGHT BLANK FOR ZOOM ATTENDEES</a:t>
            </a:r>
            <a:endParaRPr sz="900" b="1">
              <a:solidFill>
                <a:srgbClr val="FF0000"/>
              </a:solidFill>
            </a:endParaRPr>
          </a:p>
        </p:txBody>
      </p:sp>
      <p:cxnSp>
        <p:nvCxnSpPr>
          <p:cNvPr id="824" name="Google Shape;824;p31">
            <a:extLst>
              <a:ext uri="{FF2B5EF4-FFF2-40B4-BE49-F238E27FC236}">
                <a16:creationId xmlns:a16="http://schemas.microsoft.com/office/drawing/2014/main" id="{AFD24D41-0EEA-8C5C-106F-3C8D93E66C34}"/>
              </a:ext>
            </a:extLst>
          </p:cNvPr>
          <p:cNvCxnSpPr/>
          <p:nvPr/>
        </p:nvCxnSpPr>
        <p:spPr>
          <a:xfrm rot="-5400000">
            <a:off x="7463416" y="5630850"/>
            <a:ext cx="841500" cy="0"/>
          </a:xfrm>
          <a:prstGeom prst="straightConnector1">
            <a:avLst/>
          </a:prstGeom>
          <a:noFill/>
          <a:ln w="38100" cap="flat" cmpd="sng">
            <a:solidFill>
              <a:srgbClr val="FF0000"/>
            </a:solidFill>
            <a:prstDash val="solid"/>
            <a:round/>
            <a:headEnd type="none" w="med" len="med"/>
            <a:tailEnd type="triangle" w="med" len="med"/>
          </a:ln>
        </p:spPr>
      </p:cxnSp>
      <p:sp>
        <p:nvSpPr>
          <p:cNvPr id="825" name="Google Shape;825;p31">
            <a:extLst>
              <a:ext uri="{FF2B5EF4-FFF2-40B4-BE49-F238E27FC236}">
                <a16:creationId xmlns:a16="http://schemas.microsoft.com/office/drawing/2014/main" id="{BDB93061-AD92-FE52-34EF-E819972CF759}"/>
              </a:ext>
            </a:extLst>
          </p:cNvPr>
          <p:cNvSpPr txBox="1"/>
          <p:nvPr/>
        </p:nvSpPr>
        <p:spPr>
          <a:xfrm>
            <a:off x="8108100" y="5179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TO THE RIGHT BLANK FOR ZOOM ATTENDEES</a:t>
            </a:r>
            <a:endParaRPr sz="900" b="1">
              <a:solidFill>
                <a:srgbClr val="FF0000"/>
              </a:solidFill>
            </a:endParaRPr>
          </a:p>
        </p:txBody>
      </p:sp>
      <p:sp>
        <p:nvSpPr>
          <p:cNvPr id="2" name="Google Shape;817;p31">
            <a:extLst>
              <a:ext uri="{FF2B5EF4-FFF2-40B4-BE49-F238E27FC236}">
                <a16:creationId xmlns:a16="http://schemas.microsoft.com/office/drawing/2014/main" id="{C8B380B6-8297-BB00-C424-DCF988DAD4C5}"/>
              </a:ext>
            </a:extLst>
          </p:cNvPr>
          <p:cNvSpPr txBox="1">
            <a:spLocks/>
          </p:cNvSpPr>
          <p:nvPr/>
        </p:nvSpPr>
        <p:spPr>
          <a:xfrm>
            <a:off x="532434" y="952723"/>
            <a:ext cx="7575666" cy="3139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29870">
              <a:lnSpc>
                <a:spcPct val="100000"/>
              </a:lnSpc>
              <a:buClr>
                <a:srgbClr val="EEEEEE"/>
              </a:buClr>
              <a:buSzPts val="2000"/>
            </a:pPr>
            <a:r>
              <a:rPr lang="en-US" sz="2000" b="1" dirty="0">
                <a:solidFill>
                  <a:schemeClr val="bg1"/>
                </a:solidFill>
                <a:latin typeface="TW Cen MT"/>
              </a:rPr>
              <a:t>Installing Adaptive Traffic Signal System in Downtown Del Monte </a:t>
            </a:r>
            <a:r>
              <a:rPr lang="en-US" sz="2000" b="1">
                <a:solidFill>
                  <a:schemeClr val="bg1"/>
                </a:solidFill>
                <a:latin typeface="TW Cen MT"/>
              </a:rPr>
              <a:t>&amp; Franklin</a:t>
            </a:r>
          </a:p>
          <a:p>
            <a:pPr marL="229870">
              <a:lnSpc>
                <a:spcPct val="100000"/>
              </a:lnSpc>
              <a:buClr>
                <a:srgbClr val="EEEEEE"/>
              </a:buClr>
              <a:buSzPts val="2000"/>
            </a:pPr>
            <a:endParaRPr lang="en-US" sz="2000" b="1">
              <a:solidFill>
                <a:schemeClr val="bg1"/>
              </a:solidFill>
              <a:latin typeface="TW Cen MT"/>
            </a:endParaRPr>
          </a:p>
          <a:p>
            <a:pPr marL="229870">
              <a:lnSpc>
                <a:spcPct val="100000"/>
              </a:lnSpc>
              <a:buClr>
                <a:srgbClr val="EEEEEE"/>
              </a:buClr>
              <a:buSzPts val="2000"/>
            </a:pPr>
            <a:r>
              <a:rPr lang="en-US" sz="2000" b="1" dirty="0">
                <a:solidFill>
                  <a:schemeClr val="bg1"/>
                </a:solidFill>
                <a:latin typeface="TW Cen MT"/>
              </a:rPr>
              <a:t>Installing Rectangular Rapid Flashing Beacons </a:t>
            </a:r>
          </a:p>
          <a:p>
            <a:pPr marL="229870">
              <a:lnSpc>
                <a:spcPct val="100000"/>
              </a:lnSpc>
              <a:buClr>
                <a:srgbClr val="EEEEEE"/>
              </a:buClr>
              <a:buSzPts val="2000"/>
            </a:pPr>
            <a:endParaRPr lang="en-US" sz="2000" b="1" dirty="0">
              <a:solidFill>
                <a:schemeClr val="bg1"/>
              </a:solidFill>
              <a:latin typeface="TW Cen MT"/>
            </a:endParaRPr>
          </a:p>
          <a:p>
            <a:pPr marL="229870">
              <a:lnSpc>
                <a:spcPct val="100000"/>
              </a:lnSpc>
              <a:buClr>
                <a:srgbClr val="EEEEEE"/>
              </a:buClr>
              <a:buSzPts val="2000"/>
            </a:pPr>
            <a:r>
              <a:rPr lang="en-US" sz="2000" b="1" dirty="0">
                <a:solidFill>
                  <a:schemeClr val="bg1"/>
                </a:solidFill>
                <a:latin typeface="TW Cen MT"/>
              </a:rPr>
              <a:t>Local Road Safety Plan (matching grant funds)</a:t>
            </a:r>
          </a:p>
          <a:p>
            <a:pPr marL="229870">
              <a:lnSpc>
                <a:spcPct val="100000"/>
              </a:lnSpc>
              <a:buClr>
                <a:srgbClr val="EEEEEE"/>
              </a:buClr>
              <a:buSzPts val="2000"/>
            </a:pPr>
            <a:endParaRPr lang="en-US" sz="2000" b="1" dirty="0">
              <a:solidFill>
                <a:schemeClr val="bg1"/>
              </a:solidFill>
              <a:latin typeface="TW Cen MT"/>
            </a:endParaRPr>
          </a:p>
          <a:p>
            <a:pPr marL="229870">
              <a:lnSpc>
                <a:spcPct val="100000"/>
              </a:lnSpc>
              <a:buClr>
                <a:srgbClr val="EEEEEE"/>
              </a:buClr>
              <a:buSzPts val="2000"/>
            </a:pPr>
            <a:r>
              <a:rPr lang="en-US" sz="2000" b="1" dirty="0">
                <a:solidFill>
                  <a:schemeClr val="bg1"/>
                </a:solidFill>
                <a:latin typeface="TW Cen MT"/>
              </a:rPr>
              <a:t>ATP Grant Applications for:</a:t>
            </a:r>
          </a:p>
          <a:p>
            <a:pPr marL="687070" lvl="1">
              <a:lnSpc>
                <a:spcPct val="100000"/>
              </a:lnSpc>
              <a:spcBef>
                <a:spcPts val="600"/>
              </a:spcBef>
              <a:buClr>
                <a:srgbClr val="EEEEEE"/>
              </a:buClr>
              <a:buSzPts val="2000"/>
            </a:pPr>
            <a:r>
              <a:rPr lang="en-US" sz="1600" dirty="0">
                <a:solidFill>
                  <a:schemeClr val="bg1"/>
                </a:solidFill>
                <a:latin typeface="TW Cen MT"/>
              </a:rPr>
              <a:t> Construction of the North Fremont Gap Project</a:t>
            </a:r>
          </a:p>
          <a:p>
            <a:pPr marL="687070" lvl="1">
              <a:lnSpc>
                <a:spcPct val="100000"/>
              </a:lnSpc>
              <a:spcBef>
                <a:spcPts val="600"/>
              </a:spcBef>
              <a:buClr>
                <a:srgbClr val="EEEEEE"/>
              </a:buClr>
              <a:buSzPts val="2000"/>
            </a:pPr>
            <a:r>
              <a:rPr lang="en-US" sz="1600" dirty="0">
                <a:solidFill>
                  <a:schemeClr val="bg1"/>
                </a:solidFill>
                <a:latin typeface="TW Cen MT"/>
              </a:rPr>
              <a:t>Design &amp; Construction of Mark Thomas – Garden – </a:t>
            </a:r>
            <a:r>
              <a:rPr lang="en-US" sz="1600" dirty="0" err="1">
                <a:solidFill>
                  <a:schemeClr val="bg1"/>
                </a:solidFill>
                <a:latin typeface="TW Cen MT"/>
              </a:rPr>
              <a:t>Sloat</a:t>
            </a:r>
            <a:r>
              <a:rPr lang="en-US" sz="1600" dirty="0">
                <a:solidFill>
                  <a:schemeClr val="bg1"/>
                </a:solidFill>
                <a:latin typeface="TW Cen MT"/>
              </a:rPr>
              <a:t> Bicycle Facilities</a:t>
            </a:r>
          </a:p>
        </p:txBody>
      </p:sp>
    </p:spTree>
    <p:extLst>
      <p:ext uri="{BB962C8B-B14F-4D97-AF65-F5344CB8AC3E}">
        <p14:creationId xmlns:p14="http://schemas.microsoft.com/office/powerpoint/2010/main" val="3532744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5"/>
        <p:cNvGrpSpPr/>
        <p:nvPr/>
      </p:nvGrpSpPr>
      <p:grpSpPr>
        <a:xfrm>
          <a:off x="0" y="0"/>
          <a:ext cx="0" cy="0"/>
          <a:chOff x="0" y="0"/>
          <a:chExt cx="0" cy="0"/>
        </a:xfrm>
      </p:grpSpPr>
      <p:sp>
        <p:nvSpPr>
          <p:cNvPr id="816" name="Google Shape;816;p31"/>
          <p:cNvSpPr txBox="1">
            <a:spLocks noGrp="1"/>
          </p:cNvSpPr>
          <p:nvPr>
            <p:ph type="title" idx="4294967295"/>
          </p:nvPr>
        </p:nvSpPr>
        <p:spPr>
          <a:xfrm>
            <a:off x="460235" y="237057"/>
            <a:ext cx="7450138" cy="573088"/>
          </a:xfrm>
          <a:prstGeom prst="rect">
            <a:avLst/>
          </a:prstGeom>
        </p:spPr>
        <p:txBody>
          <a:bodyPr spcFirstLastPara="1" wrap="square" lIns="91425" tIns="91425" rIns="91425" bIns="91425" anchor="t" anchorCtr="0">
            <a:noAutofit/>
          </a:bodyPr>
          <a:lstStyle/>
          <a:p>
            <a:r>
              <a:rPr lang="en" sz="3200" b="1" dirty="0">
                <a:solidFill>
                  <a:srgbClr val="81C241"/>
                </a:solidFill>
                <a:latin typeface="TW Cen MT"/>
              </a:rPr>
              <a:t>Quick Monterey Traffic Facts</a:t>
            </a:r>
            <a:endParaRPr lang="en-US" sz="3200" b="1">
              <a:latin typeface="TW Cen MT"/>
            </a:endParaRPr>
          </a:p>
          <a:p>
            <a:pPr marL="0" lvl="0" indent="0" algn="l" rtl="0">
              <a:spcBef>
                <a:spcPts val="0"/>
              </a:spcBef>
              <a:spcAft>
                <a:spcPts val="0"/>
              </a:spcAft>
              <a:buNone/>
            </a:pPr>
            <a:endParaRPr sz="2100">
              <a:solidFill>
                <a:srgbClr val="C0D852"/>
              </a:solidFill>
            </a:endParaRPr>
          </a:p>
        </p:txBody>
      </p:sp>
      <p:sp>
        <p:nvSpPr>
          <p:cNvPr id="818" name="Google Shape;818;p31"/>
          <p:cNvSpPr txBox="1"/>
          <p:nvPr/>
        </p:nvSpPr>
        <p:spPr>
          <a:xfrm>
            <a:off x="-1101650" y="4281775"/>
            <a:ext cx="1035900" cy="490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b="1">
                <a:solidFill>
                  <a:srgbClr val="FF0000"/>
                </a:solidFill>
              </a:rPr>
              <a:t>KEEP AREA BELOW HERE BLANK</a:t>
            </a:r>
            <a:br>
              <a:rPr lang="en" sz="900" b="1">
                <a:solidFill>
                  <a:srgbClr val="FF0000"/>
                </a:solidFill>
              </a:rPr>
            </a:br>
            <a:r>
              <a:rPr lang="en" sz="900" b="1">
                <a:solidFill>
                  <a:srgbClr val="FF0000"/>
                </a:solidFill>
              </a:rPr>
              <a:t>FOR CHYRON</a:t>
            </a:r>
            <a:endParaRPr sz="900" b="1">
              <a:solidFill>
                <a:srgbClr val="FF0000"/>
              </a:solidFill>
            </a:endParaRPr>
          </a:p>
        </p:txBody>
      </p:sp>
      <p:cxnSp>
        <p:nvCxnSpPr>
          <p:cNvPr id="819" name="Google Shape;819;p31"/>
          <p:cNvCxnSpPr/>
          <p:nvPr/>
        </p:nvCxnSpPr>
        <p:spPr>
          <a:xfrm>
            <a:off x="-1021400" y="4092100"/>
            <a:ext cx="933900" cy="0"/>
          </a:xfrm>
          <a:prstGeom prst="straightConnector1">
            <a:avLst/>
          </a:prstGeom>
          <a:noFill/>
          <a:ln w="38100" cap="flat" cmpd="sng">
            <a:solidFill>
              <a:srgbClr val="FF0000"/>
            </a:solidFill>
            <a:prstDash val="solid"/>
            <a:round/>
            <a:headEnd type="none" w="med" len="med"/>
            <a:tailEnd type="triangle" w="med" len="med"/>
          </a:ln>
        </p:spPr>
      </p:cxnSp>
      <p:sp>
        <p:nvSpPr>
          <p:cNvPr id="820" name="Google Shape;820;p31"/>
          <p:cNvSpPr txBox="1"/>
          <p:nvPr/>
        </p:nvSpPr>
        <p:spPr>
          <a:xfrm>
            <a:off x="9238841" y="4281775"/>
            <a:ext cx="1035900" cy="4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BELOW HERE BLANK</a:t>
            </a:r>
            <a:br>
              <a:rPr lang="en" sz="900" b="1">
                <a:solidFill>
                  <a:srgbClr val="FF0000"/>
                </a:solidFill>
              </a:rPr>
            </a:br>
            <a:r>
              <a:rPr lang="en" sz="900" b="1">
                <a:solidFill>
                  <a:srgbClr val="FF0000"/>
                </a:solidFill>
              </a:rPr>
              <a:t>FOR CHYRON</a:t>
            </a:r>
            <a:endParaRPr sz="900" b="1">
              <a:solidFill>
                <a:srgbClr val="FF0000"/>
              </a:solidFill>
            </a:endParaRPr>
          </a:p>
        </p:txBody>
      </p:sp>
      <p:cxnSp>
        <p:nvCxnSpPr>
          <p:cNvPr id="821" name="Google Shape;821;p31"/>
          <p:cNvCxnSpPr/>
          <p:nvPr/>
        </p:nvCxnSpPr>
        <p:spPr>
          <a:xfrm rot="10800000">
            <a:off x="9239591" y="4092100"/>
            <a:ext cx="841500" cy="0"/>
          </a:xfrm>
          <a:prstGeom prst="straightConnector1">
            <a:avLst/>
          </a:prstGeom>
          <a:noFill/>
          <a:ln w="38100" cap="flat" cmpd="sng">
            <a:solidFill>
              <a:srgbClr val="FF0000"/>
            </a:solidFill>
            <a:prstDash val="solid"/>
            <a:round/>
            <a:headEnd type="none" w="med" len="med"/>
            <a:tailEnd type="triangle" w="med" len="med"/>
          </a:ln>
        </p:spPr>
      </p:cxnSp>
      <p:cxnSp>
        <p:nvCxnSpPr>
          <p:cNvPr id="822" name="Google Shape;822;p31"/>
          <p:cNvCxnSpPr/>
          <p:nvPr/>
        </p:nvCxnSpPr>
        <p:spPr>
          <a:xfrm>
            <a:off x="7881775" y="-740075"/>
            <a:ext cx="4800" cy="704100"/>
          </a:xfrm>
          <a:prstGeom prst="straightConnector1">
            <a:avLst/>
          </a:prstGeom>
          <a:noFill/>
          <a:ln w="38100" cap="flat" cmpd="sng">
            <a:solidFill>
              <a:srgbClr val="FF0000"/>
            </a:solidFill>
            <a:prstDash val="solid"/>
            <a:round/>
            <a:headEnd type="none" w="med" len="med"/>
            <a:tailEnd type="triangle" w="med" len="med"/>
          </a:ln>
        </p:spPr>
      </p:cxnSp>
      <p:sp>
        <p:nvSpPr>
          <p:cNvPr id="823" name="Google Shape;823;p31"/>
          <p:cNvSpPr txBox="1"/>
          <p:nvPr/>
        </p:nvSpPr>
        <p:spPr>
          <a:xfrm>
            <a:off x="8108100" y="-820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TO THE RIGHT BLANK FOR ZOOM ATTENDEES</a:t>
            </a:r>
            <a:endParaRPr sz="900" b="1">
              <a:solidFill>
                <a:srgbClr val="FF0000"/>
              </a:solidFill>
            </a:endParaRPr>
          </a:p>
        </p:txBody>
      </p:sp>
      <p:cxnSp>
        <p:nvCxnSpPr>
          <p:cNvPr id="824" name="Google Shape;824;p31"/>
          <p:cNvCxnSpPr/>
          <p:nvPr/>
        </p:nvCxnSpPr>
        <p:spPr>
          <a:xfrm rot="-5400000">
            <a:off x="7463416" y="5630850"/>
            <a:ext cx="841500" cy="0"/>
          </a:xfrm>
          <a:prstGeom prst="straightConnector1">
            <a:avLst/>
          </a:prstGeom>
          <a:noFill/>
          <a:ln w="38100" cap="flat" cmpd="sng">
            <a:solidFill>
              <a:srgbClr val="FF0000"/>
            </a:solidFill>
            <a:prstDash val="solid"/>
            <a:round/>
            <a:headEnd type="none" w="med" len="med"/>
            <a:tailEnd type="triangle" w="med" len="med"/>
          </a:ln>
        </p:spPr>
      </p:cxnSp>
      <p:sp>
        <p:nvSpPr>
          <p:cNvPr id="825" name="Google Shape;825;p31"/>
          <p:cNvSpPr txBox="1"/>
          <p:nvPr/>
        </p:nvSpPr>
        <p:spPr>
          <a:xfrm>
            <a:off x="8108100" y="5179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TO THE RIGHT BLANK FOR ZOOM ATTENDEES</a:t>
            </a:r>
            <a:endParaRPr sz="900" b="1">
              <a:solidFill>
                <a:srgbClr val="FF0000"/>
              </a:solidFill>
            </a:endParaRPr>
          </a:p>
        </p:txBody>
      </p:sp>
      <p:pic>
        <p:nvPicPr>
          <p:cNvPr id="4" name="Picture 4">
            <a:extLst>
              <a:ext uri="{FF2B5EF4-FFF2-40B4-BE49-F238E27FC236}">
                <a16:creationId xmlns:a16="http://schemas.microsoft.com/office/drawing/2014/main" id="{8C29B8C5-C233-636B-8B38-36C35B7423AD}"/>
              </a:ext>
            </a:extLst>
          </p:cNvPr>
          <p:cNvPicPr>
            <a:picLocks noChangeAspect="1"/>
          </p:cNvPicPr>
          <p:nvPr/>
        </p:nvPicPr>
        <p:blipFill rotWithShape="1">
          <a:blip r:embed="rId4"/>
          <a:srcRect r="267" b="10933"/>
          <a:stretch/>
        </p:blipFill>
        <p:spPr>
          <a:xfrm>
            <a:off x="1826366" y="892420"/>
            <a:ext cx="1954742" cy="1738593"/>
          </a:xfrm>
          <a:prstGeom prst="rect">
            <a:avLst/>
          </a:prstGeom>
        </p:spPr>
      </p:pic>
      <p:pic>
        <p:nvPicPr>
          <p:cNvPr id="3" name="Picture 4">
            <a:extLst>
              <a:ext uri="{FF2B5EF4-FFF2-40B4-BE49-F238E27FC236}">
                <a16:creationId xmlns:a16="http://schemas.microsoft.com/office/drawing/2014/main" id="{8215E5D8-95D0-9BBB-C6AC-3D182F5E5E30}"/>
              </a:ext>
            </a:extLst>
          </p:cNvPr>
          <p:cNvPicPr>
            <a:picLocks noChangeAspect="1"/>
          </p:cNvPicPr>
          <p:nvPr/>
        </p:nvPicPr>
        <p:blipFill>
          <a:blip r:embed="rId5"/>
          <a:stretch>
            <a:fillRect/>
          </a:stretch>
        </p:blipFill>
        <p:spPr>
          <a:xfrm>
            <a:off x="3966654" y="2892332"/>
            <a:ext cx="2051870" cy="898314"/>
          </a:xfrm>
          <a:prstGeom prst="rect">
            <a:avLst/>
          </a:prstGeom>
        </p:spPr>
      </p:pic>
      <p:pic>
        <p:nvPicPr>
          <p:cNvPr id="5" name="Picture 7">
            <a:extLst>
              <a:ext uri="{FF2B5EF4-FFF2-40B4-BE49-F238E27FC236}">
                <a16:creationId xmlns:a16="http://schemas.microsoft.com/office/drawing/2014/main" id="{34558EB9-2F6E-839B-B5D4-56C221B17A42}"/>
              </a:ext>
            </a:extLst>
          </p:cNvPr>
          <p:cNvPicPr>
            <a:picLocks noChangeAspect="1"/>
          </p:cNvPicPr>
          <p:nvPr/>
        </p:nvPicPr>
        <p:blipFill rotWithShape="1">
          <a:blip r:embed="rId6"/>
          <a:srcRect r="-168" b="9037"/>
          <a:stretch/>
        </p:blipFill>
        <p:spPr>
          <a:xfrm>
            <a:off x="1826957" y="2702641"/>
            <a:ext cx="1950476" cy="1771710"/>
          </a:xfrm>
          <a:prstGeom prst="rect">
            <a:avLst/>
          </a:prstGeom>
        </p:spPr>
      </p:pic>
      <p:pic>
        <p:nvPicPr>
          <p:cNvPr id="8" name="Picture 8">
            <a:extLst>
              <a:ext uri="{FF2B5EF4-FFF2-40B4-BE49-F238E27FC236}">
                <a16:creationId xmlns:a16="http://schemas.microsoft.com/office/drawing/2014/main" id="{EF1E5403-69A4-D286-89C2-C9B9C6055678}"/>
              </a:ext>
            </a:extLst>
          </p:cNvPr>
          <p:cNvPicPr>
            <a:picLocks noChangeAspect="1"/>
          </p:cNvPicPr>
          <p:nvPr/>
        </p:nvPicPr>
        <p:blipFill rotWithShape="1">
          <a:blip r:embed="rId7"/>
          <a:srcRect t="39" r="-168" b="30084"/>
          <a:stretch/>
        </p:blipFill>
        <p:spPr>
          <a:xfrm>
            <a:off x="3965473" y="892420"/>
            <a:ext cx="2747811" cy="1916872"/>
          </a:xfrm>
          <a:prstGeom prst="rect">
            <a:avLst/>
          </a:prstGeom>
        </p:spPr>
      </p:pic>
      <p:pic>
        <p:nvPicPr>
          <p:cNvPr id="9" name="Picture 9">
            <a:extLst>
              <a:ext uri="{FF2B5EF4-FFF2-40B4-BE49-F238E27FC236}">
                <a16:creationId xmlns:a16="http://schemas.microsoft.com/office/drawing/2014/main" id="{CC43C15B-A758-9D10-B598-01F743C11FF7}"/>
              </a:ext>
            </a:extLst>
          </p:cNvPr>
          <p:cNvPicPr>
            <a:picLocks noChangeAspect="1"/>
          </p:cNvPicPr>
          <p:nvPr/>
        </p:nvPicPr>
        <p:blipFill>
          <a:blip r:embed="rId8"/>
          <a:stretch>
            <a:fillRect/>
          </a:stretch>
        </p:blipFill>
        <p:spPr>
          <a:xfrm>
            <a:off x="6371149" y="2893295"/>
            <a:ext cx="1065879" cy="896272"/>
          </a:xfrm>
          <a:prstGeom prst="rect">
            <a:avLst/>
          </a:prstGeom>
        </p:spPr>
      </p:pic>
      <p:pic>
        <p:nvPicPr>
          <p:cNvPr id="10" name="Picture 10">
            <a:extLst>
              <a:ext uri="{FF2B5EF4-FFF2-40B4-BE49-F238E27FC236}">
                <a16:creationId xmlns:a16="http://schemas.microsoft.com/office/drawing/2014/main" id="{53AAB504-689C-9A39-348A-F4569013AE08}"/>
              </a:ext>
            </a:extLst>
          </p:cNvPr>
          <p:cNvPicPr>
            <a:picLocks noChangeAspect="1"/>
          </p:cNvPicPr>
          <p:nvPr/>
        </p:nvPicPr>
        <p:blipFill>
          <a:blip r:embed="rId9"/>
          <a:stretch>
            <a:fillRect/>
          </a:stretch>
        </p:blipFill>
        <p:spPr>
          <a:xfrm>
            <a:off x="504741" y="2303296"/>
            <a:ext cx="1266404" cy="789785"/>
          </a:xfrm>
          <a:prstGeom prst="rect">
            <a:avLst/>
          </a:prstGeom>
        </p:spPr>
      </p:pic>
      <p:pic>
        <p:nvPicPr>
          <p:cNvPr id="11" name="Picture 11">
            <a:extLst>
              <a:ext uri="{FF2B5EF4-FFF2-40B4-BE49-F238E27FC236}">
                <a16:creationId xmlns:a16="http://schemas.microsoft.com/office/drawing/2014/main" id="{99FC4D49-EF30-F492-0182-8C90B98ED6AE}"/>
              </a:ext>
            </a:extLst>
          </p:cNvPr>
          <p:cNvPicPr>
            <a:picLocks noChangeAspect="1"/>
          </p:cNvPicPr>
          <p:nvPr/>
        </p:nvPicPr>
        <p:blipFill>
          <a:blip r:embed="rId10"/>
          <a:stretch>
            <a:fillRect/>
          </a:stretch>
        </p:blipFill>
        <p:spPr>
          <a:xfrm>
            <a:off x="489568" y="894603"/>
            <a:ext cx="1281577" cy="1144156"/>
          </a:xfrm>
          <a:prstGeom prst="rect">
            <a:avLst/>
          </a:prstGeom>
        </p:spPr>
      </p:pic>
    </p:spTree>
    <p:extLst>
      <p:ext uri="{BB962C8B-B14F-4D97-AF65-F5344CB8AC3E}">
        <p14:creationId xmlns:p14="http://schemas.microsoft.com/office/powerpoint/2010/main" val="212216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5">
          <a:extLst>
            <a:ext uri="{FF2B5EF4-FFF2-40B4-BE49-F238E27FC236}">
              <a16:creationId xmlns:a16="http://schemas.microsoft.com/office/drawing/2014/main" id="{F351ED27-71F5-FDD1-7CA1-E8B07BED85B8}"/>
            </a:ext>
          </a:extLst>
        </p:cNvPr>
        <p:cNvGrpSpPr/>
        <p:nvPr/>
      </p:nvGrpSpPr>
      <p:grpSpPr>
        <a:xfrm>
          <a:off x="0" y="0"/>
          <a:ext cx="0" cy="0"/>
          <a:chOff x="0" y="0"/>
          <a:chExt cx="0" cy="0"/>
        </a:xfrm>
      </p:grpSpPr>
      <p:sp>
        <p:nvSpPr>
          <p:cNvPr id="816" name="Google Shape;816;p31">
            <a:extLst>
              <a:ext uri="{FF2B5EF4-FFF2-40B4-BE49-F238E27FC236}">
                <a16:creationId xmlns:a16="http://schemas.microsoft.com/office/drawing/2014/main" id="{2867B4FE-8A07-DB14-BACB-3574965AEAB4}"/>
              </a:ext>
            </a:extLst>
          </p:cNvPr>
          <p:cNvSpPr txBox="1">
            <a:spLocks noGrp="1"/>
          </p:cNvSpPr>
          <p:nvPr>
            <p:ph type="title" idx="4294967295"/>
          </p:nvPr>
        </p:nvSpPr>
        <p:spPr>
          <a:xfrm>
            <a:off x="460234" y="237057"/>
            <a:ext cx="7647865" cy="573088"/>
          </a:xfrm>
          <a:prstGeom prst="rect">
            <a:avLst/>
          </a:prstGeom>
        </p:spPr>
        <p:txBody>
          <a:bodyPr spcFirstLastPara="1" wrap="square" lIns="91425" tIns="91425" rIns="91425" bIns="91425" anchor="t" anchorCtr="0">
            <a:noAutofit/>
          </a:bodyPr>
          <a:lstStyle/>
          <a:p>
            <a:r>
              <a:rPr lang="en-US" sz="3200" b="1" dirty="0">
                <a:solidFill>
                  <a:srgbClr val="81C241"/>
                </a:solidFill>
                <a:latin typeface="TW Cen MT"/>
              </a:rPr>
              <a:t>City of Monterey Pavement Condition (PCI)</a:t>
            </a:r>
            <a:endParaRPr lang="en-US" sz="3200" b="1" dirty="0">
              <a:latin typeface="TW Cen MT"/>
            </a:endParaRPr>
          </a:p>
          <a:p>
            <a:pPr marL="0" lvl="0" indent="0" algn="l" rtl="0">
              <a:spcBef>
                <a:spcPts val="0"/>
              </a:spcBef>
              <a:spcAft>
                <a:spcPts val="0"/>
              </a:spcAft>
              <a:buNone/>
            </a:pPr>
            <a:endParaRPr sz="2100" dirty="0">
              <a:solidFill>
                <a:srgbClr val="C0D852"/>
              </a:solidFill>
            </a:endParaRPr>
          </a:p>
        </p:txBody>
      </p:sp>
      <p:sp>
        <p:nvSpPr>
          <p:cNvPr id="818" name="Google Shape;818;p31">
            <a:extLst>
              <a:ext uri="{FF2B5EF4-FFF2-40B4-BE49-F238E27FC236}">
                <a16:creationId xmlns:a16="http://schemas.microsoft.com/office/drawing/2014/main" id="{D6BB1C7F-A59E-9556-3B0A-D427122D7CB0}"/>
              </a:ext>
            </a:extLst>
          </p:cNvPr>
          <p:cNvSpPr txBox="1"/>
          <p:nvPr/>
        </p:nvSpPr>
        <p:spPr>
          <a:xfrm>
            <a:off x="-1101650" y="4281775"/>
            <a:ext cx="1035900" cy="490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b="1">
                <a:solidFill>
                  <a:srgbClr val="FF0000"/>
                </a:solidFill>
              </a:rPr>
              <a:t>KEEP AREA BELOW HERE BLANK</a:t>
            </a:r>
            <a:br>
              <a:rPr lang="en" sz="900" b="1">
                <a:solidFill>
                  <a:srgbClr val="FF0000"/>
                </a:solidFill>
              </a:rPr>
            </a:br>
            <a:r>
              <a:rPr lang="en" sz="900" b="1">
                <a:solidFill>
                  <a:srgbClr val="FF0000"/>
                </a:solidFill>
              </a:rPr>
              <a:t>FOR CHYRON</a:t>
            </a:r>
            <a:endParaRPr sz="900" b="1">
              <a:solidFill>
                <a:srgbClr val="FF0000"/>
              </a:solidFill>
            </a:endParaRPr>
          </a:p>
        </p:txBody>
      </p:sp>
      <p:cxnSp>
        <p:nvCxnSpPr>
          <p:cNvPr id="819" name="Google Shape;819;p31">
            <a:extLst>
              <a:ext uri="{FF2B5EF4-FFF2-40B4-BE49-F238E27FC236}">
                <a16:creationId xmlns:a16="http://schemas.microsoft.com/office/drawing/2014/main" id="{A5F3FE39-5A05-D90D-2113-6622BDF7D5FB}"/>
              </a:ext>
            </a:extLst>
          </p:cNvPr>
          <p:cNvCxnSpPr/>
          <p:nvPr/>
        </p:nvCxnSpPr>
        <p:spPr>
          <a:xfrm>
            <a:off x="-1021400" y="4092100"/>
            <a:ext cx="933900" cy="0"/>
          </a:xfrm>
          <a:prstGeom prst="straightConnector1">
            <a:avLst/>
          </a:prstGeom>
          <a:noFill/>
          <a:ln w="38100" cap="flat" cmpd="sng">
            <a:solidFill>
              <a:srgbClr val="FF0000"/>
            </a:solidFill>
            <a:prstDash val="solid"/>
            <a:round/>
            <a:headEnd type="none" w="med" len="med"/>
            <a:tailEnd type="triangle" w="med" len="med"/>
          </a:ln>
        </p:spPr>
      </p:cxnSp>
      <p:sp>
        <p:nvSpPr>
          <p:cNvPr id="820" name="Google Shape;820;p31">
            <a:extLst>
              <a:ext uri="{FF2B5EF4-FFF2-40B4-BE49-F238E27FC236}">
                <a16:creationId xmlns:a16="http://schemas.microsoft.com/office/drawing/2014/main" id="{C8B68E7F-225B-0BBD-C8A8-2E96B400EFAE}"/>
              </a:ext>
            </a:extLst>
          </p:cNvPr>
          <p:cNvSpPr txBox="1"/>
          <p:nvPr/>
        </p:nvSpPr>
        <p:spPr>
          <a:xfrm>
            <a:off x="9238841" y="4281775"/>
            <a:ext cx="1035900" cy="4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BELOW HERE BLANK</a:t>
            </a:r>
            <a:br>
              <a:rPr lang="en" sz="900" b="1">
                <a:solidFill>
                  <a:srgbClr val="FF0000"/>
                </a:solidFill>
              </a:rPr>
            </a:br>
            <a:r>
              <a:rPr lang="en" sz="900" b="1">
                <a:solidFill>
                  <a:srgbClr val="FF0000"/>
                </a:solidFill>
              </a:rPr>
              <a:t>FOR CHYRON</a:t>
            </a:r>
            <a:endParaRPr sz="900" b="1">
              <a:solidFill>
                <a:srgbClr val="FF0000"/>
              </a:solidFill>
            </a:endParaRPr>
          </a:p>
        </p:txBody>
      </p:sp>
      <p:cxnSp>
        <p:nvCxnSpPr>
          <p:cNvPr id="821" name="Google Shape;821;p31">
            <a:extLst>
              <a:ext uri="{FF2B5EF4-FFF2-40B4-BE49-F238E27FC236}">
                <a16:creationId xmlns:a16="http://schemas.microsoft.com/office/drawing/2014/main" id="{D8BD869F-6F49-D0BA-5BA2-70AC8476625C}"/>
              </a:ext>
            </a:extLst>
          </p:cNvPr>
          <p:cNvCxnSpPr/>
          <p:nvPr/>
        </p:nvCxnSpPr>
        <p:spPr>
          <a:xfrm rot="10800000">
            <a:off x="9239591" y="4092100"/>
            <a:ext cx="841500" cy="0"/>
          </a:xfrm>
          <a:prstGeom prst="straightConnector1">
            <a:avLst/>
          </a:prstGeom>
          <a:noFill/>
          <a:ln w="38100" cap="flat" cmpd="sng">
            <a:solidFill>
              <a:srgbClr val="FF0000"/>
            </a:solidFill>
            <a:prstDash val="solid"/>
            <a:round/>
            <a:headEnd type="none" w="med" len="med"/>
            <a:tailEnd type="triangle" w="med" len="med"/>
          </a:ln>
        </p:spPr>
      </p:cxnSp>
      <p:cxnSp>
        <p:nvCxnSpPr>
          <p:cNvPr id="822" name="Google Shape;822;p31">
            <a:extLst>
              <a:ext uri="{FF2B5EF4-FFF2-40B4-BE49-F238E27FC236}">
                <a16:creationId xmlns:a16="http://schemas.microsoft.com/office/drawing/2014/main" id="{7F841A4D-F2D6-3DA3-938A-5705BEC18E79}"/>
              </a:ext>
            </a:extLst>
          </p:cNvPr>
          <p:cNvCxnSpPr/>
          <p:nvPr/>
        </p:nvCxnSpPr>
        <p:spPr>
          <a:xfrm>
            <a:off x="7881775" y="-740075"/>
            <a:ext cx="4800" cy="704100"/>
          </a:xfrm>
          <a:prstGeom prst="straightConnector1">
            <a:avLst/>
          </a:prstGeom>
          <a:noFill/>
          <a:ln w="38100" cap="flat" cmpd="sng">
            <a:solidFill>
              <a:srgbClr val="FF0000"/>
            </a:solidFill>
            <a:prstDash val="solid"/>
            <a:round/>
            <a:headEnd type="none" w="med" len="med"/>
            <a:tailEnd type="triangle" w="med" len="med"/>
          </a:ln>
        </p:spPr>
      </p:cxnSp>
      <p:sp>
        <p:nvSpPr>
          <p:cNvPr id="823" name="Google Shape;823;p31">
            <a:extLst>
              <a:ext uri="{FF2B5EF4-FFF2-40B4-BE49-F238E27FC236}">
                <a16:creationId xmlns:a16="http://schemas.microsoft.com/office/drawing/2014/main" id="{7EC4552F-AC73-B9D0-ED97-B0DE0851EEBB}"/>
              </a:ext>
            </a:extLst>
          </p:cNvPr>
          <p:cNvSpPr txBox="1"/>
          <p:nvPr/>
        </p:nvSpPr>
        <p:spPr>
          <a:xfrm>
            <a:off x="8108100" y="-820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TO THE RIGHT BLANK FOR ZOOM ATTENDEES</a:t>
            </a:r>
            <a:endParaRPr sz="900" b="1">
              <a:solidFill>
                <a:srgbClr val="FF0000"/>
              </a:solidFill>
            </a:endParaRPr>
          </a:p>
        </p:txBody>
      </p:sp>
      <p:cxnSp>
        <p:nvCxnSpPr>
          <p:cNvPr id="824" name="Google Shape;824;p31">
            <a:extLst>
              <a:ext uri="{FF2B5EF4-FFF2-40B4-BE49-F238E27FC236}">
                <a16:creationId xmlns:a16="http://schemas.microsoft.com/office/drawing/2014/main" id="{64FB4A6D-CD3E-71E7-EFC5-52E67000B7DC}"/>
              </a:ext>
            </a:extLst>
          </p:cNvPr>
          <p:cNvCxnSpPr/>
          <p:nvPr/>
        </p:nvCxnSpPr>
        <p:spPr>
          <a:xfrm rot="-5400000">
            <a:off x="7463416" y="5630850"/>
            <a:ext cx="841500" cy="0"/>
          </a:xfrm>
          <a:prstGeom prst="straightConnector1">
            <a:avLst/>
          </a:prstGeom>
          <a:noFill/>
          <a:ln w="38100" cap="flat" cmpd="sng">
            <a:solidFill>
              <a:srgbClr val="FF0000"/>
            </a:solidFill>
            <a:prstDash val="solid"/>
            <a:round/>
            <a:headEnd type="none" w="med" len="med"/>
            <a:tailEnd type="triangle" w="med" len="med"/>
          </a:ln>
        </p:spPr>
      </p:cxnSp>
      <p:sp>
        <p:nvSpPr>
          <p:cNvPr id="825" name="Google Shape;825;p31">
            <a:extLst>
              <a:ext uri="{FF2B5EF4-FFF2-40B4-BE49-F238E27FC236}">
                <a16:creationId xmlns:a16="http://schemas.microsoft.com/office/drawing/2014/main" id="{B04D659E-3105-50F3-72AF-940AB0D6B963}"/>
              </a:ext>
            </a:extLst>
          </p:cNvPr>
          <p:cNvSpPr txBox="1"/>
          <p:nvPr/>
        </p:nvSpPr>
        <p:spPr>
          <a:xfrm>
            <a:off x="8108100" y="5179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TO THE RIGHT BLANK FOR ZOOM ATTENDEES</a:t>
            </a:r>
            <a:endParaRPr sz="900" b="1">
              <a:solidFill>
                <a:srgbClr val="FF0000"/>
              </a:solidFill>
            </a:endParaRPr>
          </a:p>
        </p:txBody>
      </p:sp>
      <p:pic>
        <p:nvPicPr>
          <p:cNvPr id="6" name="Picture 5">
            <a:extLst>
              <a:ext uri="{FF2B5EF4-FFF2-40B4-BE49-F238E27FC236}">
                <a16:creationId xmlns:a16="http://schemas.microsoft.com/office/drawing/2014/main" id="{28DEA059-6C1B-2638-7F63-C3C07DFB665E}"/>
              </a:ext>
            </a:extLst>
          </p:cNvPr>
          <p:cNvPicPr>
            <a:picLocks noChangeAspect="1"/>
          </p:cNvPicPr>
          <p:nvPr/>
        </p:nvPicPr>
        <p:blipFill rotWithShape="1">
          <a:blip r:embed="rId4"/>
          <a:srcRect t="4995"/>
          <a:stretch/>
        </p:blipFill>
        <p:spPr>
          <a:xfrm>
            <a:off x="907769" y="862967"/>
            <a:ext cx="5518770" cy="4043476"/>
          </a:xfrm>
          <a:prstGeom prst="rect">
            <a:avLst/>
          </a:prstGeom>
        </p:spPr>
      </p:pic>
    </p:spTree>
    <p:extLst>
      <p:ext uri="{BB962C8B-B14F-4D97-AF65-F5344CB8AC3E}">
        <p14:creationId xmlns:p14="http://schemas.microsoft.com/office/powerpoint/2010/main" val="3810304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3"/>
        <p:cNvGrpSpPr/>
        <p:nvPr/>
      </p:nvGrpSpPr>
      <p:grpSpPr>
        <a:xfrm>
          <a:off x="0" y="0"/>
          <a:ext cx="0" cy="0"/>
          <a:chOff x="0" y="0"/>
          <a:chExt cx="0" cy="0"/>
        </a:xfrm>
      </p:grpSpPr>
      <p:sp>
        <p:nvSpPr>
          <p:cNvPr id="834" name="Google Shape;834;p32"/>
          <p:cNvSpPr txBox="1">
            <a:spLocks noGrp="1"/>
          </p:cNvSpPr>
          <p:nvPr>
            <p:ph type="title" idx="4294967295"/>
          </p:nvPr>
        </p:nvSpPr>
        <p:spPr>
          <a:xfrm>
            <a:off x="334350" y="282400"/>
            <a:ext cx="7510500" cy="572700"/>
          </a:xfrm>
          <a:prstGeom prst="rect">
            <a:avLst/>
          </a:prstGeom>
        </p:spPr>
        <p:txBody>
          <a:bodyPr spcFirstLastPara="1" wrap="square" lIns="91425" tIns="91425" rIns="91425" bIns="91425" anchor="t" anchorCtr="0">
            <a:noAutofit/>
          </a:bodyPr>
          <a:lstStyle/>
          <a:p>
            <a:r>
              <a:rPr lang="en-US" sz="3000" b="1" dirty="0">
                <a:solidFill>
                  <a:srgbClr val="81C241"/>
                </a:solidFill>
                <a:latin typeface="TW Cen MT"/>
              </a:rPr>
              <a:t>The City of Monterey uses Measure X funds in the following CIP Projects:</a:t>
            </a:r>
          </a:p>
          <a:p>
            <a:pPr marL="0" lvl="0" indent="0" algn="l" rtl="0">
              <a:spcBef>
                <a:spcPts val="0"/>
              </a:spcBef>
              <a:spcAft>
                <a:spcPts val="0"/>
              </a:spcAft>
              <a:buNone/>
            </a:pPr>
            <a:endParaRPr lang="en-US" sz="2100" dirty="0">
              <a:solidFill>
                <a:srgbClr val="C0D852"/>
              </a:solidFill>
              <a:latin typeface="TW Cen MT"/>
            </a:endParaRPr>
          </a:p>
        </p:txBody>
      </p:sp>
      <p:sp>
        <p:nvSpPr>
          <p:cNvPr id="835" name="Google Shape;835;p32"/>
          <p:cNvSpPr txBox="1">
            <a:spLocks noGrp="1"/>
          </p:cNvSpPr>
          <p:nvPr>
            <p:ph type="body" idx="4294967295"/>
          </p:nvPr>
        </p:nvSpPr>
        <p:spPr>
          <a:xfrm>
            <a:off x="925831" y="1308734"/>
            <a:ext cx="5147309" cy="2549771"/>
          </a:xfrm>
          <a:prstGeom prst="rect">
            <a:avLst/>
          </a:prstGeom>
        </p:spPr>
        <p:txBody>
          <a:bodyPr spcFirstLastPara="1" wrap="square" lIns="91425" tIns="91425" rIns="91425" bIns="91425" anchor="t" anchorCtr="0">
            <a:noAutofit/>
          </a:bodyPr>
          <a:lstStyle/>
          <a:p>
            <a:pPr marL="342900">
              <a:lnSpc>
                <a:spcPct val="100000"/>
              </a:lnSpc>
              <a:buClr>
                <a:schemeClr val="bg1"/>
              </a:buClr>
            </a:pPr>
            <a:r>
              <a:rPr lang="en" sz="2400" dirty="0">
                <a:solidFill>
                  <a:schemeClr val="bg1"/>
                </a:solidFill>
                <a:latin typeface="TW Cen MT"/>
              </a:rPr>
              <a:t>Critical Maintenance</a:t>
            </a:r>
          </a:p>
          <a:p>
            <a:pPr marL="342900">
              <a:lnSpc>
                <a:spcPct val="100000"/>
              </a:lnSpc>
              <a:buClr>
                <a:schemeClr val="bg1"/>
              </a:buClr>
            </a:pPr>
            <a:r>
              <a:rPr lang="en" sz="2400" dirty="0">
                <a:solidFill>
                  <a:schemeClr val="bg1"/>
                </a:solidFill>
                <a:latin typeface="TW Cen MT"/>
              </a:rPr>
              <a:t>Identified Safety Projects</a:t>
            </a:r>
          </a:p>
          <a:p>
            <a:pPr marL="342900">
              <a:lnSpc>
                <a:spcPct val="100000"/>
              </a:lnSpc>
              <a:buClr>
                <a:schemeClr val="bg1"/>
              </a:buClr>
            </a:pPr>
            <a:r>
              <a:rPr lang="en" sz="2400" dirty="0">
                <a:solidFill>
                  <a:schemeClr val="bg1"/>
                </a:solidFill>
                <a:latin typeface="TW Cen MT"/>
              </a:rPr>
              <a:t>Operational Improvements to Transportation System</a:t>
            </a:r>
          </a:p>
          <a:p>
            <a:pPr marL="342900">
              <a:lnSpc>
                <a:spcPct val="100000"/>
              </a:lnSpc>
              <a:buClr>
                <a:schemeClr val="bg1"/>
              </a:buClr>
            </a:pPr>
            <a:r>
              <a:rPr lang="en" sz="2400" dirty="0">
                <a:solidFill>
                  <a:schemeClr val="bg1"/>
                </a:solidFill>
                <a:latin typeface="TW Cen MT"/>
              </a:rPr>
              <a:t>Citywide Adaptive Signal System</a:t>
            </a:r>
            <a:endParaRPr lang="en-US" sz="2000" dirty="0">
              <a:solidFill>
                <a:schemeClr val="bg1"/>
              </a:solidFill>
              <a:latin typeface="TW Cen MT"/>
            </a:endParaRPr>
          </a:p>
        </p:txBody>
      </p:sp>
      <p:sp>
        <p:nvSpPr>
          <p:cNvPr id="836" name="Google Shape;836;p32"/>
          <p:cNvSpPr txBox="1"/>
          <p:nvPr/>
        </p:nvSpPr>
        <p:spPr>
          <a:xfrm>
            <a:off x="-1101650" y="4281775"/>
            <a:ext cx="1035900" cy="490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b="1">
                <a:solidFill>
                  <a:srgbClr val="FF0000"/>
                </a:solidFill>
              </a:rPr>
              <a:t>KEEP AREA BELOW HERE BLANK</a:t>
            </a:r>
            <a:br>
              <a:rPr lang="en" sz="900" b="1">
                <a:solidFill>
                  <a:srgbClr val="FF0000"/>
                </a:solidFill>
              </a:rPr>
            </a:br>
            <a:r>
              <a:rPr lang="en" sz="900" b="1">
                <a:solidFill>
                  <a:srgbClr val="FF0000"/>
                </a:solidFill>
              </a:rPr>
              <a:t>FOR CHYRON</a:t>
            </a:r>
            <a:endParaRPr sz="900" b="1">
              <a:solidFill>
                <a:srgbClr val="FF0000"/>
              </a:solidFill>
            </a:endParaRPr>
          </a:p>
        </p:txBody>
      </p:sp>
      <p:cxnSp>
        <p:nvCxnSpPr>
          <p:cNvPr id="837" name="Google Shape;837;p32"/>
          <p:cNvCxnSpPr/>
          <p:nvPr/>
        </p:nvCxnSpPr>
        <p:spPr>
          <a:xfrm>
            <a:off x="-1021400" y="4092100"/>
            <a:ext cx="933900" cy="0"/>
          </a:xfrm>
          <a:prstGeom prst="straightConnector1">
            <a:avLst/>
          </a:prstGeom>
          <a:noFill/>
          <a:ln w="38100" cap="flat" cmpd="sng">
            <a:solidFill>
              <a:srgbClr val="FF0000"/>
            </a:solidFill>
            <a:prstDash val="solid"/>
            <a:round/>
            <a:headEnd type="none" w="med" len="med"/>
            <a:tailEnd type="triangle" w="med" len="med"/>
          </a:ln>
        </p:spPr>
      </p:cxnSp>
      <p:sp>
        <p:nvSpPr>
          <p:cNvPr id="838" name="Google Shape;838;p32"/>
          <p:cNvSpPr txBox="1"/>
          <p:nvPr/>
        </p:nvSpPr>
        <p:spPr>
          <a:xfrm>
            <a:off x="9238841" y="4281775"/>
            <a:ext cx="1035900" cy="4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BELOW HERE BLANK</a:t>
            </a:r>
            <a:br>
              <a:rPr lang="en" sz="900" b="1">
                <a:solidFill>
                  <a:srgbClr val="FF0000"/>
                </a:solidFill>
              </a:rPr>
            </a:br>
            <a:r>
              <a:rPr lang="en" sz="900" b="1">
                <a:solidFill>
                  <a:srgbClr val="FF0000"/>
                </a:solidFill>
              </a:rPr>
              <a:t>FOR CHYRON</a:t>
            </a:r>
            <a:endParaRPr sz="900" b="1">
              <a:solidFill>
                <a:srgbClr val="FF0000"/>
              </a:solidFill>
            </a:endParaRPr>
          </a:p>
        </p:txBody>
      </p:sp>
      <p:cxnSp>
        <p:nvCxnSpPr>
          <p:cNvPr id="839" name="Google Shape;839;p32"/>
          <p:cNvCxnSpPr/>
          <p:nvPr/>
        </p:nvCxnSpPr>
        <p:spPr>
          <a:xfrm rot="10800000">
            <a:off x="9239591" y="4092100"/>
            <a:ext cx="841500" cy="0"/>
          </a:xfrm>
          <a:prstGeom prst="straightConnector1">
            <a:avLst/>
          </a:prstGeom>
          <a:noFill/>
          <a:ln w="38100" cap="flat" cmpd="sng">
            <a:solidFill>
              <a:srgbClr val="FF0000"/>
            </a:solidFill>
            <a:prstDash val="solid"/>
            <a:round/>
            <a:headEnd type="none" w="med" len="med"/>
            <a:tailEnd type="triangle" w="med" len="med"/>
          </a:ln>
        </p:spPr>
      </p:cxnSp>
      <p:cxnSp>
        <p:nvCxnSpPr>
          <p:cNvPr id="841" name="Google Shape;841;p32"/>
          <p:cNvCxnSpPr/>
          <p:nvPr/>
        </p:nvCxnSpPr>
        <p:spPr>
          <a:xfrm>
            <a:off x="7881775" y="-740075"/>
            <a:ext cx="4800" cy="704100"/>
          </a:xfrm>
          <a:prstGeom prst="straightConnector1">
            <a:avLst/>
          </a:prstGeom>
          <a:noFill/>
          <a:ln w="38100" cap="flat" cmpd="sng">
            <a:solidFill>
              <a:srgbClr val="FF0000"/>
            </a:solidFill>
            <a:prstDash val="solid"/>
            <a:round/>
            <a:headEnd type="none" w="med" len="med"/>
            <a:tailEnd type="triangle" w="med" len="med"/>
          </a:ln>
        </p:spPr>
      </p:cxnSp>
      <p:sp>
        <p:nvSpPr>
          <p:cNvPr id="842" name="Google Shape;842;p32"/>
          <p:cNvSpPr txBox="1"/>
          <p:nvPr/>
        </p:nvSpPr>
        <p:spPr>
          <a:xfrm>
            <a:off x="8108100" y="-820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TO THE RIGHT BLANK FOR ZOOM ATTENDEES</a:t>
            </a:r>
            <a:endParaRPr sz="900" b="1">
              <a:solidFill>
                <a:srgbClr val="FF0000"/>
              </a:solidFill>
            </a:endParaRPr>
          </a:p>
        </p:txBody>
      </p:sp>
      <p:cxnSp>
        <p:nvCxnSpPr>
          <p:cNvPr id="843" name="Google Shape;843;p32"/>
          <p:cNvCxnSpPr/>
          <p:nvPr/>
        </p:nvCxnSpPr>
        <p:spPr>
          <a:xfrm rot="-5400000">
            <a:off x="7463416" y="5630850"/>
            <a:ext cx="841500" cy="0"/>
          </a:xfrm>
          <a:prstGeom prst="straightConnector1">
            <a:avLst/>
          </a:prstGeom>
          <a:noFill/>
          <a:ln w="38100" cap="flat" cmpd="sng">
            <a:solidFill>
              <a:srgbClr val="FF0000"/>
            </a:solidFill>
            <a:prstDash val="solid"/>
            <a:round/>
            <a:headEnd type="none" w="med" len="med"/>
            <a:tailEnd type="triangle" w="med" len="med"/>
          </a:ln>
        </p:spPr>
      </p:cxnSp>
      <p:sp>
        <p:nvSpPr>
          <p:cNvPr id="844" name="Google Shape;844;p32"/>
          <p:cNvSpPr txBox="1"/>
          <p:nvPr/>
        </p:nvSpPr>
        <p:spPr>
          <a:xfrm>
            <a:off x="8108100" y="5179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TO THE RIGHT BLANK FOR ZOOM ATTENDEES</a:t>
            </a:r>
            <a:endParaRPr sz="900" b="1">
              <a:solidFill>
                <a:srgbClr val="FF0000"/>
              </a:solidFill>
            </a:endParaRPr>
          </a:p>
        </p:txBody>
      </p:sp>
      <p:pic>
        <p:nvPicPr>
          <p:cNvPr id="1026" name="Picture 2" descr="May contain: text">
            <a:extLst>
              <a:ext uri="{FF2B5EF4-FFF2-40B4-BE49-F238E27FC236}">
                <a16:creationId xmlns:a16="http://schemas.microsoft.com/office/drawing/2014/main" id="{03BD1F08-5101-E083-7B2D-311A801D0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3140" y="1284995"/>
            <a:ext cx="2095500" cy="2143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5"/>
        <p:cNvGrpSpPr/>
        <p:nvPr/>
      </p:nvGrpSpPr>
      <p:grpSpPr>
        <a:xfrm>
          <a:off x="0" y="0"/>
          <a:ext cx="0" cy="0"/>
          <a:chOff x="0" y="0"/>
          <a:chExt cx="0" cy="0"/>
        </a:xfrm>
      </p:grpSpPr>
      <p:sp>
        <p:nvSpPr>
          <p:cNvPr id="816" name="Google Shape;816;p31"/>
          <p:cNvSpPr txBox="1">
            <a:spLocks noGrp="1"/>
          </p:cNvSpPr>
          <p:nvPr>
            <p:ph type="title" idx="4294967295"/>
          </p:nvPr>
        </p:nvSpPr>
        <p:spPr>
          <a:xfrm>
            <a:off x="334350" y="282400"/>
            <a:ext cx="7451100" cy="572700"/>
          </a:xfrm>
          <a:prstGeom prst="rect">
            <a:avLst/>
          </a:prstGeom>
        </p:spPr>
        <p:txBody>
          <a:bodyPr spcFirstLastPara="1" wrap="square" lIns="91425" tIns="91425" rIns="91425" bIns="91425" anchor="t" anchorCtr="0">
            <a:noAutofit/>
          </a:bodyPr>
          <a:lstStyle/>
          <a:p>
            <a:r>
              <a:rPr lang="en-US" sz="3000" b="1" dirty="0">
                <a:solidFill>
                  <a:srgbClr val="81C241"/>
                </a:solidFill>
                <a:latin typeface="TW Cen MT"/>
              </a:rPr>
              <a:t>Critical Maintenance</a:t>
            </a:r>
            <a:endParaRPr sz="2100" dirty="0">
              <a:solidFill>
                <a:srgbClr val="C0D852"/>
              </a:solidFill>
            </a:endParaRPr>
          </a:p>
        </p:txBody>
      </p:sp>
      <p:sp>
        <p:nvSpPr>
          <p:cNvPr id="817" name="Google Shape;817;p31"/>
          <p:cNvSpPr txBox="1">
            <a:spLocks noGrp="1"/>
          </p:cNvSpPr>
          <p:nvPr>
            <p:ph type="body" idx="4294967295"/>
          </p:nvPr>
        </p:nvSpPr>
        <p:spPr>
          <a:xfrm>
            <a:off x="488199" y="893949"/>
            <a:ext cx="5912153" cy="3139376"/>
          </a:xfrm>
          <a:prstGeom prst="rect">
            <a:avLst/>
          </a:prstGeom>
        </p:spPr>
        <p:txBody>
          <a:bodyPr spcFirstLastPara="1" wrap="square" lIns="91425" tIns="91425" rIns="91425" bIns="91425" anchor="t" anchorCtr="0">
            <a:noAutofit/>
          </a:bodyPr>
          <a:lstStyle/>
          <a:p>
            <a:pPr marL="229870">
              <a:lnSpc>
                <a:spcPct val="100000"/>
              </a:lnSpc>
              <a:buClr>
                <a:srgbClr val="EEEEEE"/>
              </a:buClr>
              <a:buSzPts val="2000"/>
            </a:pPr>
            <a:r>
              <a:rPr lang="en-US" sz="2400" b="1" dirty="0">
                <a:solidFill>
                  <a:schemeClr val="bg1"/>
                </a:solidFill>
                <a:latin typeface="TW Cen MT"/>
              </a:rPr>
              <a:t>Munras/Webster Conduit &amp; Undergrounding</a:t>
            </a:r>
            <a:endParaRPr lang="en" sz="2000" dirty="0">
              <a:solidFill>
                <a:schemeClr val="bg1"/>
              </a:solidFill>
              <a:latin typeface="TW Cen MT"/>
            </a:endParaRPr>
          </a:p>
        </p:txBody>
      </p:sp>
      <p:sp>
        <p:nvSpPr>
          <p:cNvPr id="818" name="Google Shape;818;p31"/>
          <p:cNvSpPr txBox="1"/>
          <p:nvPr/>
        </p:nvSpPr>
        <p:spPr>
          <a:xfrm>
            <a:off x="-1101650" y="4281775"/>
            <a:ext cx="1035900" cy="490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b="1">
                <a:solidFill>
                  <a:srgbClr val="FF0000"/>
                </a:solidFill>
              </a:rPr>
              <a:t>KEEP AREA BELOW HERE BLANK</a:t>
            </a:r>
            <a:br>
              <a:rPr lang="en" sz="900" b="1">
                <a:solidFill>
                  <a:srgbClr val="FF0000"/>
                </a:solidFill>
              </a:rPr>
            </a:br>
            <a:r>
              <a:rPr lang="en" sz="900" b="1">
                <a:solidFill>
                  <a:srgbClr val="FF0000"/>
                </a:solidFill>
              </a:rPr>
              <a:t>FOR CHYRON</a:t>
            </a:r>
            <a:endParaRPr sz="900" b="1">
              <a:solidFill>
                <a:srgbClr val="FF0000"/>
              </a:solidFill>
            </a:endParaRPr>
          </a:p>
        </p:txBody>
      </p:sp>
      <p:cxnSp>
        <p:nvCxnSpPr>
          <p:cNvPr id="819" name="Google Shape;819;p31"/>
          <p:cNvCxnSpPr/>
          <p:nvPr/>
        </p:nvCxnSpPr>
        <p:spPr>
          <a:xfrm>
            <a:off x="-1021400" y="4092100"/>
            <a:ext cx="933900" cy="0"/>
          </a:xfrm>
          <a:prstGeom prst="straightConnector1">
            <a:avLst/>
          </a:prstGeom>
          <a:noFill/>
          <a:ln w="38100" cap="flat" cmpd="sng">
            <a:solidFill>
              <a:srgbClr val="FF0000"/>
            </a:solidFill>
            <a:prstDash val="solid"/>
            <a:round/>
            <a:headEnd type="none" w="med" len="med"/>
            <a:tailEnd type="triangle" w="med" len="med"/>
          </a:ln>
        </p:spPr>
      </p:cxnSp>
      <p:sp>
        <p:nvSpPr>
          <p:cNvPr id="820" name="Google Shape;820;p31"/>
          <p:cNvSpPr txBox="1"/>
          <p:nvPr/>
        </p:nvSpPr>
        <p:spPr>
          <a:xfrm>
            <a:off x="9238841" y="4281775"/>
            <a:ext cx="1035900" cy="4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BELOW HERE BLANK</a:t>
            </a:r>
            <a:br>
              <a:rPr lang="en" sz="900" b="1">
                <a:solidFill>
                  <a:srgbClr val="FF0000"/>
                </a:solidFill>
              </a:rPr>
            </a:br>
            <a:r>
              <a:rPr lang="en" sz="900" b="1">
                <a:solidFill>
                  <a:srgbClr val="FF0000"/>
                </a:solidFill>
              </a:rPr>
              <a:t>FOR CHYRON</a:t>
            </a:r>
            <a:endParaRPr sz="900" b="1">
              <a:solidFill>
                <a:srgbClr val="FF0000"/>
              </a:solidFill>
            </a:endParaRPr>
          </a:p>
        </p:txBody>
      </p:sp>
      <p:cxnSp>
        <p:nvCxnSpPr>
          <p:cNvPr id="821" name="Google Shape;821;p31"/>
          <p:cNvCxnSpPr/>
          <p:nvPr/>
        </p:nvCxnSpPr>
        <p:spPr>
          <a:xfrm rot="10800000">
            <a:off x="9239591" y="4092100"/>
            <a:ext cx="841500" cy="0"/>
          </a:xfrm>
          <a:prstGeom prst="straightConnector1">
            <a:avLst/>
          </a:prstGeom>
          <a:noFill/>
          <a:ln w="38100" cap="flat" cmpd="sng">
            <a:solidFill>
              <a:srgbClr val="FF0000"/>
            </a:solidFill>
            <a:prstDash val="solid"/>
            <a:round/>
            <a:headEnd type="none" w="med" len="med"/>
            <a:tailEnd type="triangle" w="med" len="med"/>
          </a:ln>
        </p:spPr>
      </p:cxnSp>
      <p:cxnSp>
        <p:nvCxnSpPr>
          <p:cNvPr id="822" name="Google Shape;822;p31"/>
          <p:cNvCxnSpPr/>
          <p:nvPr/>
        </p:nvCxnSpPr>
        <p:spPr>
          <a:xfrm>
            <a:off x="7881775" y="-740075"/>
            <a:ext cx="4800" cy="704100"/>
          </a:xfrm>
          <a:prstGeom prst="straightConnector1">
            <a:avLst/>
          </a:prstGeom>
          <a:noFill/>
          <a:ln w="38100" cap="flat" cmpd="sng">
            <a:solidFill>
              <a:srgbClr val="FF0000"/>
            </a:solidFill>
            <a:prstDash val="solid"/>
            <a:round/>
            <a:headEnd type="none" w="med" len="med"/>
            <a:tailEnd type="triangle" w="med" len="med"/>
          </a:ln>
        </p:spPr>
      </p:cxnSp>
      <p:sp>
        <p:nvSpPr>
          <p:cNvPr id="823" name="Google Shape;823;p31"/>
          <p:cNvSpPr txBox="1"/>
          <p:nvPr/>
        </p:nvSpPr>
        <p:spPr>
          <a:xfrm>
            <a:off x="8108100" y="-820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TO THE RIGHT BLANK FOR ZOOM ATTENDEES</a:t>
            </a:r>
            <a:endParaRPr sz="900" b="1">
              <a:solidFill>
                <a:srgbClr val="FF0000"/>
              </a:solidFill>
            </a:endParaRPr>
          </a:p>
        </p:txBody>
      </p:sp>
      <p:cxnSp>
        <p:nvCxnSpPr>
          <p:cNvPr id="824" name="Google Shape;824;p31"/>
          <p:cNvCxnSpPr/>
          <p:nvPr/>
        </p:nvCxnSpPr>
        <p:spPr>
          <a:xfrm rot="-5400000">
            <a:off x="7463416" y="5630850"/>
            <a:ext cx="841500" cy="0"/>
          </a:xfrm>
          <a:prstGeom prst="straightConnector1">
            <a:avLst/>
          </a:prstGeom>
          <a:noFill/>
          <a:ln w="38100" cap="flat" cmpd="sng">
            <a:solidFill>
              <a:srgbClr val="FF0000"/>
            </a:solidFill>
            <a:prstDash val="solid"/>
            <a:round/>
            <a:headEnd type="none" w="med" len="med"/>
            <a:tailEnd type="triangle" w="med" len="med"/>
          </a:ln>
        </p:spPr>
      </p:cxnSp>
      <p:sp>
        <p:nvSpPr>
          <p:cNvPr id="825" name="Google Shape;825;p31"/>
          <p:cNvSpPr txBox="1"/>
          <p:nvPr/>
        </p:nvSpPr>
        <p:spPr>
          <a:xfrm>
            <a:off x="8108100" y="5179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KEEP AREA TO THE RIGHT BLANK FOR ZOOM ATTENDEES</a:t>
            </a:r>
            <a:endParaRPr sz="900" b="1">
              <a:solidFill>
                <a:srgbClr val="FF0000"/>
              </a:solidFill>
            </a:endParaRPr>
          </a:p>
        </p:txBody>
      </p:sp>
      <p:pic>
        <p:nvPicPr>
          <p:cNvPr id="4" name="Picture 3">
            <a:extLst>
              <a:ext uri="{FF2B5EF4-FFF2-40B4-BE49-F238E27FC236}">
                <a16:creationId xmlns:a16="http://schemas.microsoft.com/office/drawing/2014/main" id="{4C491B38-A099-1E67-8382-AB00D6D74D08}"/>
              </a:ext>
            </a:extLst>
          </p:cNvPr>
          <p:cNvPicPr>
            <a:picLocks noChangeAspect="1"/>
          </p:cNvPicPr>
          <p:nvPr/>
        </p:nvPicPr>
        <p:blipFill>
          <a:blip r:embed="rId4"/>
          <a:stretch>
            <a:fillRect/>
          </a:stretch>
        </p:blipFill>
        <p:spPr>
          <a:xfrm>
            <a:off x="488199" y="1960244"/>
            <a:ext cx="3930310" cy="1788795"/>
          </a:xfrm>
          <a:prstGeom prst="rect">
            <a:avLst/>
          </a:prstGeom>
        </p:spPr>
      </p:pic>
      <p:pic>
        <p:nvPicPr>
          <p:cNvPr id="5" name="Picture 4">
            <a:extLst>
              <a:ext uri="{FF2B5EF4-FFF2-40B4-BE49-F238E27FC236}">
                <a16:creationId xmlns:a16="http://schemas.microsoft.com/office/drawing/2014/main" id="{79D244EA-8E3E-4EC5-10F2-B287EA1EAC06}"/>
              </a:ext>
            </a:extLst>
          </p:cNvPr>
          <p:cNvPicPr>
            <a:picLocks noChangeAspect="1"/>
          </p:cNvPicPr>
          <p:nvPr/>
        </p:nvPicPr>
        <p:blipFill rotWithShape="1">
          <a:blip r:embed="rId5">
            <a:extLst>
              <a:ext uri="{28A0092B-C50C-407E-A947-70E740481C1C}">
                <a14:useLocalDpi xmlns:a14="http://schemas.microsoft.com/office/drawing/2010/main" val="0"/>
              </a:ext>
            </a:extLst>
          </a:blip>
          <a:srcRect b="30216"/>
          <a:stretch/>
        </p:blipFill>
        <p:spPr bwMode="auto">
          <a:xfrm>
            <a:off x="4572000" y="2679713"/>
            <a:ext cx="3743325" cy="1958932"/>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4027983C-9653-4DC2-438D-CDFCEAD6E6E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97805" y="269077"/>
            <a:ext cx="2926080" cy="2194560"/>
          </a:xfrm>
          <a:prstGeom prst="rect">
            <a:avLst/>
          </a:prstGeom>
          <a:noFill/>
          <a:ln>
            <a:noFill/>
          </a:ln>
        </p:spPr>
      </p:pic>
    </p:spTree>
    <p:extLst>
      <p:ext uri="{BB962C8B-B14F-4D97-AF65-F5344CB8AC3E}">
        <p14:creationId xmlns:p14="http://schemas.microsoft.com/office/powerpoint/2010/main" val="2491902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5"/>
        <p:cNvGrpSpPr/>
        <p:nvPr/>
      </p:nvGrpSpPr>
      <p:grpSpPr>
        <a:xfrm>
          <a:off x="0" y="0"/>
          <a:ext cx="0" cy="0"/>
          <a:chOff x="0" y="0"/>
          <a:chExt cx="0" cy="0"/>
        </a:xfrm>
      </p:grpSpPr>
      <p:sp>
        <p:nvSpPr>
          <p:cNvPr id="816" name="Google Shape;816;p31"/>
          <p:cNvSpPr txBox="1">
            <a:spLocks noGrp="1"/>
          </p:cNvSpPr>
          <p:nvPr>
            <p:ph type="title" idx="4294967295"/>
          </p:nvPr>
        </p:nvSpPr>
        <p:spPr>
          <a:xfrm>
            <a:off x="334350" y="282400"/>
            <a:ext cx="7451100" cy="572700"/>
          </a:xfrm>
          <a:prstGeom prst="rect">
            <a:avLst/>
          </a:prstGeom>
        </p:spPr>
        <p:txBody>
          <a:bodyPr spcFirstLastPara="1" wrap="square" lIns="91425" tIns="91425" rIns="91425" bIns="91425" anchor="t" anchorCtr="0">
            <a:noAutofit/>
          </a:bodyPr>
          <a:lstStyle/>
          <a:p>
            <a:r>
              <a:rPr lang="en-US" sz="3000" b="1" dirty="0">
                <a:solidFill>
                  <a:srgbClr val="81C241"/>
                </a:solidFill>
                <a:latin typeface="TW Cen MT"/>
              </a:rPr>
              <a:t>Identified Safety Projects</a:t>
            </a:r>
            <a:endParaRPr lang="en-US" dirty="0">
              <a:latin typeface="TW Cen MT"/>
            </a:endParaRPr>
          </a:p>
          <a:p>
            <a:pPr marL="0" lvl="0" indent="0" algn="l" rtl="0">
              <a:spcBef>
                <a:spcPts val="0"/>
              </a:spcBef>
              <a:spcAft>
                <a:spcPts val="0"/>
              </a:spcAft>
              <a:buNone/>
            </a:pPr>
            <a:endParaRPr lang="en-US" sz="2100" dirty="0">
              <a:solidFill>
                <a:srgbClr val="C0D852"/>
              </a:solidFill>
              <a:latin typeface="TW Cen MT"/>
            </a:endParaRPr>
          </a:p>
        </p:txBody>
      </p:sp>
      <p:sp>
        <p:nvSpPr>
          <p:cNvPr id="817" name="Google Shape;817;p31"/>
          <p:cNvSpPr txBox="1">
            <a:spLocks noGrp="1"/>
          </p:cNvSpPr>
          <p:nvPr>
            <p:ph type="body" idx="4294967295"/>
          </p:nvPr>
        </p:nvSpPr>
        <p:spPr>
          <a:xfrm>
            <a:off x="488199" y="893949"/>
            <a:ext cx="7575666" cy="3139376"/>
          </a:xfrm>
          <a:prstGeom prst="rect">
            <a:avLst/>
          </a:prstGeom>
        </p:spPr>
        <p:txBody>
          <a:bodyPr spcFirstLastPara="1" wrap="square" lIns="91425" tIns="91425" rIns="91425" bIns="91425" anchor="t" anchorCtr="0">
            <a:noAutofit/>
          </a:bodyPr>
          <a:lstStyle/>
          <a:p>
            <a:pPr marL="229870">
              <a:lnSpc>
                <a:spcPct val="100000"/>
              </a:lnSpc>
              <a:buClr>
                <a:srgbClr val="EEEEEE"/>
              </a:buClr>
              <a:buSzPts val="2000"/>
            </a:pPr>
            <a:r>
              <a:rPr lang="en-US" sz="2000" b="1" dirty="0">
                <a:solidFill>
                  <a:schemeClr val="bg1"/>
                </a:solidFill>
                <a:latin typeface="TW Cen MT"/>
              </a:rPr>
              <a:t>Grant Applications, Preliminary Engineering &amp; Design</a:t>
            </a:r>
            <a:endParaRPr lang="en-US" dirty="0">
              <a:solidFill>
                <a:schemeClr val="bg1"/>
              </a:solidFill>
              <a:latin typeface="TW Cen MT"/>
            </a:endParaRPr>
          </a:p>
          <a:p>
            <a:pPr lvl="1">
              <a:lnSpc>
                <a:spcPct val="100000"/>
              </a:lnSpc>
              <a:spcBef>
                <a:spcPts val="300"/>
              </a:spcBef>
              <a:buClr>
                <a:srgbClr val="EEEEEE"/>
              </a:buClr>
              <a:buSzPts val="2000"/>
            </a:pPr>
            <a:r>
              <a:rPr lang="en-US" sz="1600" dirty="0">
                <a:solidFill>
                  <a:schemeClr val="bg1"/>
                </a:solidFill>
                <a:latin typeface="TW Cen MT"/>
              </a:rPr>
              <a:t>RSTP Grant Application – Del Monte/Washington, Quick Build</a:t>
            </a:r>
          </a:p>
          <a:p>
            <a:pPr lvl="1">
              <a:lnSpc>
                <a:spcPct val="100000"/>
              </a:lnSpc>
              <a:spcBef>
                <a:spcPts val="300"/>
              </a:spcBef>
              <a:buClr>
                <a:srgbClr val="EEEEEE"/>
              </a:buClr>
              <a:buSzPts val="2000"/>
            </a:pPr>
            <a:r>
              <a:rPr lang="en-US" sz="1600" dirty="0">
                <a:solidFill>
                  <a:schemeClr val="bg1"/>
                </a:solidFill>
                <a:latin typeface="TW Cen MT"/>
              </a:rPr>
              <a:t>ATP Grant Application – Del Monte/Washington, Mark Thomas/Garden/</a:t>
            </a:r>
            <a:r>
              <a:rPr lang="en-US" sz="1600" dirty="0" err="1">
                <a:solidFill>
                  <a:schemeClr val="bg1"/>
                </a:solidFill>
                <a:latin typeface="TW Cen MT"/>
              </a:rPr>
              <a:t>Sloat</a:t>
            </a:r>
            <a:endParaRPr lang="en-US" sz="1600" dirty="0">
              <a:solidFill>
                <a:schemeClr val="bg1"/>
              </a:solidFill>
              <a:latin typeface="TW Cen MT"/>
            </a:endParaRPr>
          </a:p>
          <a:p>
            <a:pPr lvl="1">
              <a:lnSpc>
                <a:spcPct val="100000"/>
              </a:lnSpc>
              <a:spcBef>
                <a:spcPts val="300"/>
              </a:spcBef>
              <a:buClr>
                <a:srgbClr val="EEEEEE"/>
              </a:buClr>
              <a:buSzPts val="2000"/>
            </a:pPr>
            <a:r>
              <a:rPr lang="en-US" sz="1600" dirty="0">
                <a:solidFill>
                  <a:schemeClr val="bg1"/>
                </a:solidFill>
                <a:latin typeface="TW Cen MT"/>
              </a:rPr>
              <a:t>Design – North Fremont Gap Closure</a:t>
            </a:r>
          </a:p>
          <a:p>
            <a:pPr lvl="1">
              <a:lnSpc>
                <a:spcPct val="100000"/>
              </a:lnSpc>
              <a:spcBef>
                <a:spcPts val="300"/>
              </a:spcBef>
              <a:buClr>
                <a:srgbClr val="EEEEEE"/>
              </a:buClr>
              <a:buSzPts val="2000"/>
            </a:pPr>
            <a:endParaRPr lang="en" sz="1600" dirty="0">
              <a:solidFill>
                <a:schemeClr val="lt2"/>
              </a:solidFill>
              <a:latin typeface="TW Cen MT"/>
            </a:endParaRPr>
          </a:p>
          <a:p>
            <a:pPr marL="229870">
              <a:lnSpc>
                <a:spcPct val="100000"/>
              </a:lnSpc>
              <a:buClr>
                <a:srgbClr val="EEEEEE"/>
              </a:buClr>
              <a:buSzPts val="2000"/>
            </a:pPr>
            <a:r>
              <a:rPr lang="en-US" sz="2000" b="1" dirty="0">
                <a:solidFill>
                  <a:schemeClr val="bg1"/>
                </a:solidFill>
                <a:latin typeface="TW Cen MT"/>
              </a:rPr>
              <a:t>Infrastructure Improvements</a:t>
            </a:r>
            <a:endParaRPr lang="en-US" dirty="0">
              <a:solidFill>
                <a:schemeClr val="bg1"/>
              </a:solidFill>
              <a:latin typeface="TW Cen MT"/>
            </a:endParaRPr>
          </a:p>
          <a:p>
            <a:pPr lvl="1">
              <a:lnSpc>
                <a:spcPct val="100000"/>
              </a:lnSpc>
              <a:spcBef>
                <a:spcPts val="300"/>
              </a:spcBef>
              <a:buClr>
                <a:srgbClr val="EEEEEE"/>
              </a:buClr>
              <a:buSzPts val="2000"/>
            </a:pPr>
            <a:r>
              <a:rPr lang="en-US" sz="1600" dirty="0">
                <a:solidFill>
                  <a:schemeClr val="bg1"/>
                </a:solidFill>
                <a:latin typeface="TW Cen MT"/>
              </a:rPr>
              <a:t>Marina Parking Lot Improvements – Recreation Trail Improvements Only</a:t>
            </a:r>
          </a:p>
          <a:p>
            <a:pPr lvl="1">
              <a:lnSpc>
                <a:spcPct val="100000"/>
              </a:lnSpc>
              <a:spcBef>
                <a:spcPts val="300"/>
              </a:spcBef>
              <a:buClr>
                <a:srgbClr val="EEEEEE"/>
              </a:buClr>
              <a:buSzPts val="2000"/>
            </a:pPr>
            <a:endParaRPr lang="en" sz="1600" dirty="0">
              <a:solidFill>
                <a:schemeClr val="lt2"/>
              </a:solidFill>
              <a:latin typeface="TW Cen MT"/>
            </a:endParaRPr>
          </a:p>
        </p:txBody>
      </p:sp>
      <p:sp>
        <p:nvSpPr>
          <p:cNvPr id="818" name="Google Shape;818;p31"/>
          <p:cNvSpPr txBox="1"/>
          <p:nvPr/>
        </p:nvSpPr>
        <p:spPr>
          <a:xfrm>
            <a:off x="-1101650" y="4281775"/>
            <a:ext cx="1035900" cy="490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b="1" dirty="0">
                <a:solidFill>
                  <a:srgbClr val="FF0000"/>
                </a:solidFill>
                <a:latin typeface="TW Cen MT"/>
              </a:rPr>
              <a:t>KEEP AREA BELOW HERE BLANK</a:t>
            </a:r>
            <a:br>
              <a:rPr lang="en" sz="900" b="1" dirty="0">
                <a:latin typeface="TW Cen MT"/>
              </a:rPr>
            </a:br>
            <a:r>
              <a:rPr lang="en" sz="900" b="1" dirty="0">
                <a:solidFill>
                  <a:srgbClr val="FF0000"/>
                </a:solidFill>
                <a:latin typeface="TW Cen MT"/>
              </a:rPr>
              <a:t>FOR CHYRON</a:t>
            </a:r>
            <a:endParaRPr lang="en-US" sz="900" b="1" dirty="0">
              <a:solidFill>
                <a:srgbClr val="FF0000"/>
              </a:solidFill>
              <a:latin typeface="TW Cen MT"/>
            </a:endParaRPr>
          </a:p>
        </p:txBody>
      </p:sp>
      <p:cxnSp>
        <p:nvCxnSpPr>
          <p:cNvPr id="819" name="Google Shape;819;p31"/>
          <p:cNvCxnSpPr/>
          <p:nvPr/>
        </p:nvCxnSpPr>
        <p:spPr>
          <a:xfrm>
            <a:off x="-1021400" y="4092100"/>
            <a:ext cx="933900" cy="0"/>
          </a:xfrm>
          <a:prstGeom prst="straightConnector1">
            <a:avLst/>
          </a:prstGeom>
          <a:noFill/>
          <a:ln w="38100" cap="flat" cmpd="sng">
            <a:solidFill>
              <a:srgbClr val="FF0000"/>
            </a:solidFill>
            <a:prstDash val="solid"/>
            <a:round/>
            <a:headEnd type="none" w="med" len="med"/>
            <a:tailEnd type="triangle" w="med" len="med"/>
          </a:ln>
        </p:spPr>
      </p:cxnSp>
      <p:sp>
        <p:nvSpPr>
          <p:cNvPr id="820" name="Google Shape;820;p31"/>
          <p:cNvSpPr txBox="1"/>
          <p:nvPr/>
        </p:nvSpPr>
        <p:spPr>
          <a:xfrm>
            <a:off x="9238841" y="4281775"/>
            <a:ext cx="1035900" cy="4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dirty="0">
                <a:solidFill>
                  <a:srgbClr val="FF0000"/>
                </a:solidFill>
                <a:latin typeface="TW Cen MT"/>
              </a:rPr>
              <a:t>KEEP AREA BELOW HERE BLANK</a:t>
            </a:r>
            <a:br>
              <a:rPr lang="en" sz="900" b="1" dirty="0">
                <a:latin typeface="TW Cen MT"/>
              </a:rPr>
            </a:br>
            <a:r>
              <a:rPr lang="en" sz="900" b="1" dirty="0">
                <a:solidFill>
                  <a:srgbClr val="FF0000"/>
                </a:solidFill>
                <a:latin typeface="TW Cen MT"/>
              </a:rPr>
              <a:t>FOR CHYRON</a:t>
            </a:r>
            <a:endParaRPr lang="en-US" sz="900" b="1" dirty="0">
              <a:solidFill>
                <a:srgbClr val="FF0000"/>
              </a:solidFill>
              <a:latin typeface="TW Cen MT"/>
            </a:endParaRPr>
          </a:p>
        </p:txBody>
      </p:sp>
      <p:cxnSp>
        <p:nvCxnSpPr>
          <p:cNvPr id="821" name="Google Shape;821;p31"/>
          <p:cNvCxnSpPr/>
          <p:nvPr/>
        </p:nvCxnSpPr>
        <p:spPr>
          <a:xfrm rot="10800000">
            <a:off x="9239591" y="4092100"/>
            <a:ext cx="841500" cy="0"/>
          </a:xfrm>
          <a:prstGeom prst="straightConnector1">
            <a:avLst/>
          </a:prstGeom>
          <a:noFill/>
          <a:ln w="38100" cap="flat" cmpd="sng">
            <a:solidFill>
              <a:srgbClr val="FF0000"/>
            </a:solidFill>
            <a:prstDash val="solid"/>
            <a:round/>
            <a:headEnd type="none" w="med" len="med"/>
            <a:tailEnd type="triangle" w="med" len="med"/>
          </a:ln>
        </p:spPr>
      </p:cxnSp>
      <p:cxnSp>
        <p:nvCxnSpPr>
          <p:cNvPr id="822" name="Google Shape;822;p31"/>
          <p:cNvCxnSpPr/>
          <p:nvPr/>
        </p:nvCxnSpPr>
        <p:spPr>
          <a:xfrm>
            <a:off x="7881775" y="-740075"/>
            <a:ext cx="4800" cy="704100"/>
          </a:xfrm>
          <a:prstGeom prst="straightConnector1">
            <a:avLst/>
          </a:prstGeom>
          <a:noFill/>
          <a:ln w="38100" cap="flat" cmpd="sng">
            <a:solidFill>
              <a:srgbClr val="FF0000"/>
            </a:solidFill>
            <a:prstDash val="solid"/>
            <a:round/>
            <a:headEnd type="none" w="med" len="med"/>
            <a:tailEnd type="triangle" w="med" len="med"/>
          </a:ln>
        </p:spPr>
      </p:cxnSp>
      <p:sp>
        <p:nvSpPr>
          <p:cNvPr id="823" name="Google Shape;823;p31"/>
          <p:cNvSpPr txBox="1"/>
          <p:nvPr/>
        </p:nvSpPr>
        <p:spPr>
          <a:xfrm>
            <a:off x="8108100" y="-820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dirty="0">
                <a:solidFill>
                  <a:srgbClr val="FF0000"/>
                </a:solidFill>
                <a:latin typeface="TW Cen MT"/>
              </a:rPr>
              <a:t>KEEP AREA TO THE RIGHT BLANK FOR ZOOM ATTENDEES</a:t>
            </a:r>
            <a:endParaRPr lang="en-US" sz="900" b="1" dirty="0">
              <a:solidFill>
                <a:srgbClr val="FF0000"/>
              </a:solidFill>
              <a:latin typeface="TW Cen MT"/>
            </a:endParaRPr>
          </a:p>
        </p:txBody>
      </p:sp>
      <p:cxnSp>
        <p:nvCxnSpPr>
          <p:cNvPr id="824" name="Google Shape;824;p31"/>
          <p:cNvCxnSpPr/>
          <p:nvPr/>
        </p:nvCxnSpPr>
        <p:spPr>
          <a:xfrm rot="-5400000">
            <a:off x="7463416" y="5630850"/>
            <a:ext cx="841500" cy="0"/>
          </a:xfrm>
          <a:prstGeom prst="straightConnector1">
            <a:avLst/>
          </a:prstGeom>
          <a:noFill/>
          <a:ln w="38100" cap="flat" cmpd="sng">
            <a:solidFill>
              <a:srgbClr val="FF0000"/>
            </a:solidFill>
            <a:prstDash val="solid"/>
            <a:round/>
            <a:headEnd type="none" w="med" len="med"/>
            <a:tailEnd type="triangle" w="med" len="med"/>
          </a:ln>
        </p:spPr>
      </p:cxnSp>
      <p:sp>
        <p:nvSpPr>
          <p:cNvPr id="825" name="Google Shape;825;p31"/>
          <p:cNvSpPr txBox="1"/>
          <p:nvPr/>
        </p:nvSpPr>
        <p:spPr>
          <a:xfrm>
            <a:off x="8108100" y="5179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dirty="0">
                <a:solidFill>
                  <a:srgbClr val="FF0000"/>
                </a:solidFill>
                <a:latin typeface="TW Cen MT"/>
              </a:rPr>
              <a:t>KEEP AREA TO THE RIGHT BLANK FOR ZOOM ATTENDEES</a:t>
            </a:r>
            <a:endParaRPr lang="en-US" sz="900" b="1" dirty="0">
              <a:solidFill>
                <a:srgbClr val="FF0000"/>
              </a:solidFill>
              <a:latin typeface="TW Cen MT"/>
            </a:endParaRPr>
          </a:p>
        </p:txBody>
      </p:sp>
      <p:grpSp>
        <p:nvGrpSpPr>
          <p:cNvPr id="826" name="Google Shape;826;p31"/>
          <p:cNvGrpSpPr/>
          <p:nvPr/>
        </p:nvGrpSpPr>
        <p:grpSpPr>
          <a:xfrm>
            <a:off x="0" y="3875799"/>
            <a:ext cx="9144000" cy="1283076"/>
            <a:chOff x="0" y="3875799"/>
            <a:chExt cx="9144000" cy="1283076"/>
          </a:xfrm>
        </p:grpSpPr>
        <p:pic>
          <p:nvPicPr>
            <p:cNvPr id="827" name="Google Shape;827;p31"/>
            <p:cNvPicPr preferRelativeResize="0"/>
            <p:nvPr/>
          </p:nvPicPr>
          <p:blipFill rotWithShape="1">
            <a:blip r:embed="rId4">
              <a:alphaModFix/>
            </a:blip>
            <a:srcRect l="1523" t="62279" r="2644" b="9322"/>
            <a:stretch/>
          </p:blipFill>
          <p:spPr>
            <a:xfrm>
              <a:off x="0" y="3875799"/>
              <a:ext cx="9144000" cy="1283076"/>
            </a:xfrm>
            <a:prstGeom prst="rect">
              <a:avLst/>
            </a:prstGeom>
            <a:noFill/>
            <a:ln>
              <a:noFill/>
            </a:ln>
          </p:spPr>
        </p:pic>
        <p:pic>
          <p:nvPicPr>
            <p:cNvPr id="828" name="Google Shape;828;p31"/>
            <p:cNvPicPr preferRelativeResize="0"/>
            <p:nvPr/>
          </p:nvPicPr>
          <p:blipFill>
            <a:blip r:embed="rId5">
              <a:alphaModFix/>
            </a:blip>
            <a:stretch>
              <a:fillRect/>
            </a:stretch>
          </p:blipFill>
          <p:spPr>
            <a:xfrm>
              <a:off x="6926275" y="4550025"/>
              <a:ext cx="453400" cy="453400"/>
            </a:xfrm>
            <a:prstGeom prst="rect">
              <a:avLst/>
            </a:prstGeom>
            <a:noFill/>
            <a:ln>
              <a:noFill/>
            </a:ln>
          </p:spPr>
        </p:pic>
        <p:pic>
          <p:nvPicPr>
            <p:cNvPr id="829" name="Google Shape;829;p31"/>
            <p:cNvPicPr preferRelativeResize="0"/>
            <p:nvPr/>
          </p:nvPicPr>
          <p:blipFill>
            <a:blip r:embed="rId6">
              <a:alphaModFix/>
            </a:blip>
            <a:stretch>
              <a:fillRect/>
            </a:stretch>
          </p:blipFill>
          <p:spPr>
            <a:xfrm>
              <a:off x="7457976" y="4617651"/>
              <a:ext cx="1418000" cy="341650"/>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5">
          <a:extLst>
            <a:ext uri="{FF2B5EF4-FFF2-40B4-BE49-F238E27FC236}">
              <a16:creationId xmlns:a16="http://schemas.microsoft.com/office/drawing/2014/main" id="{028107E0-1C3C-47AB-3046-AB3C11EE79E1}"/>
            </a:ext>
          </a:extLst>
        </p:cNvPr>
        <p:cNvGrpSpPr/>
        <p:nvPr/>
      </p:nvGrpSpPr>
      <p:grpSpPr>
        <a:xfrm>
          <a:off x="0" y="0"/>
          <a:ext cx="0" cy="0"/>
          <a:chOff x="0" y="0"/>
          <a:chExt cx="0" cy="0"/>
        </a:xfrm>
      </p:grpSpPr>
      <p:sp>
        <p:nvSpPr>
          <p:cNvPr id="816" name="Google Shape;816;p31">
            <a:extLst>
              <a:ext uri="{FF2B5EF4-FFF2-40B4-BE49-F238E27FC236}">
                <a16:creationId xmlns:a16="http://schemas.microsoft.com/office/drawing/2014/main" id="{EFEE0D97-1723-AFF1-981B-9508F25B6E23}"/>
              </a:ext>
            </a:extLst>
          </p:cNvPr>
          <p:cNvSpPr txBox="1">
            <a:spLocks noGrp="1"/>
          </p:cNvSpPr>
          <p:nvPr>
            <p:ph type="title" idx="4294967295"/>
          </p:nvPr>
        </p:nvSpPr>
        <p:spPr>
          <a:xfrm>
            <a:off x="334350" y="282400"/>
            <a:ext cx="7451100" cy="572700"/>
          </a:xfrm>
          <a:prstGeom prst="rect">
            <a:avLst/>
          </a:prstGeom>
        </p:spPr>
        <p:txBody>
          <a:bodyPr spcFirstLastPara="1" wrap="square" lIns="91425" tIns="91425" rIns="91425" bIns="91425" anchor="t" anchorCtr="0">
            <a:noAutofit/>
          </a:bodyPr>
          <a:lstStyle/>
          <a:p>
            <a:r>
              <a:rPr lang="en-US" sz="3000" b="1" dirty="0">
                <a:solidFill>
                  <a:srgbClr val="81C241"/>
                </a:solidFill>
                <a:latin typeface="TW Cen MT"/>
              </a:rPr>
              <a:t>Identified Safety Projects</a:t>
            </a:r>
            <a:endParaRPr lang="en-US" dirty="0">
              <a:latin typeface="TW Cen MT"/>
            </a:endParaRPr>
          </a:p>
          <a:p>
            <a:pPr marL="0" lvl="0" indent="0" algn="l" rtl="0">
              <a:spcBef>
                <a:spcPts val="0"/>
              </a:spcBef>
              <a:spcAft>
                <a:spcPts val="0"/>
              </a:spcAft>
              <a:buNone/>
            </a:pPr>
            <a:endParaRPr lang="en-US" sz="2100" dirty="0">
              <a:solidFill>
                <a:srgbClr val="C0D852"/>
              </a:solidFill>
              <a:latin typeface="TW Cen MT"/>
            </a:endParaRPr>
          </a:p>
        </p:txBody>
      </p:sp>
      <p:sp>
        <p:nvSpPr>
          <p:cNvPr id="818" name="Google Shape;818;p31">
            <a:extLst>
              <a:ext uri="{FF2B5EF4-FFF2-40B4-BE49-F238E27FC236}">
                <a16:creationId xmlns:a16="http://schemas.microsoft.com/office/drawing/2014/main" id="{DF508F66-88B1-1D72-972E-525B5F23CA07}"/>
              </a:ext>
            </a:extLst>
          </p:cNvPr>
          <p:cNvSpPr txBox="1"/>
          <p:nvPr/>
        </p:nvSpPr>
        <p:spPr>
          <a:xfrm>
            <a:off x="-1101650" y="4281775"/>
            <a:ext cx="1035900" cy="490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b="1" dirty="0">
                <a:solidFill>
                  <a:srgbClr val="FF0000"/>
                </a:solidFill>
                <a:latin typeface="TW Cen MT"/>
              </a:rPr>
              <a:t>KEEP AREA BELOW HERE BLANK</a:t>
            </a:r>
            <a:br>
              <a:rPr lang="en" sz="900" b="1" dirty="0">
                <a:latin typeface="TW Cen MT"/>
              </a:rPr>
            </a:br>
            <a:r>
              <a:rPr lang="en" sz="900" b="1" dirty="0">
                <a:solidFill>
                  <a:srgbClr val="FF0000"/>
                </a:solidFill>
                <a:latin typeface="TW Cen MT"/>
              </a:rPr>
              <a:t>FOR CHYRON</a:t>
            </a:r>
            <a:endParaRPr lang="en-US" sz="900" b="1" dirty="0">
              <a:solidFill>
                <a:srgbClr val="FF0000"/>
              </a:solidFill>
              <a:latin typeface="TW Cen MT"/>
            </a:endParaRPr>
          </a:p>
        </p:txBody>
      </p:sp>
      <p:cxnSp>
        <p:nvCxnSpPr>
          <p:cNvPr id="819" name="Google Shape;819;p31">
            <a:extLst>
              <a:ext uri="{FF2B5EF4-FFF2-40B4-BE49-F238E27FC236}">
                <a16:creationId xmlns:a16="http://schemas.microsoft.com/office/drawing/2014/main" id="{E78A207F-A4C8-8B29-9613-04E8527898B6}"/>
              </a:ext>
            </a:extLst>
          </p:cNvPr>
          <p:cNvCxnSpPr/>
          <p:nvPr/>
        </p:nvCxnSpPr>
        <p:spPr>
          <a:xfrm>
            <a:off x="-1021400" y="4092100"/>
            <a:ext cx="933900" cy="0"/>
          </a:xfrm>
          <a:prstGeom prst="straightConnector1">
            <a:avLst/>
          </a:prstGeom>
          <a:noFill/>
          <a:ln w="38100" cap="flat" cmpd="sng">
            <a:solidFill>
              <a:srgbClr val="FF0000"/>
            </a:solidFill>
            <a:prstDash val="solid"/>
            <a:round/>
            <a:headEnd type="none" w="med" len="med"/>
            <a:tailEnd type="triangle" w="med" len="med"/>
          </a:ln>
        </p:spPr>
      </p:cxnSp>
      <p:sp>
        <p:nvSpPr>
          <p:cNvPr id="820" name="Google Shape;820;p31">
            <a:extLst>
              <a:ext uri="{FF2B5EF4-FFF2-40B4-BE49-F238E27FC236}">
                <a16:creationId xmlns:a16="http://schemas.microsoft.com/office/drawing/2014/main" id="{C282E612-7B5B-9343-8EC3-142A5A23E2D0}"/>
              </a:ext>
            </a:extLst>
          </p:cNvPr>
          <p:cNvSpPr txBox="1"/>
          <p:nvPr/>
        </p:nvSpPr>
        <p:spPr>
          <a:xfrm>
            <a:off x="9238841" y="4281775"/>
            <a:ext cx="1035900" cy="4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dirty="0">
                <a:solidFill>
                  <a:srgbClr val="FF0000"/>
                </a:solidFill>
                <a:latin typeface="TW Cen MT"/>
              </a:rPr>
              <a:t>KEEP AREA BELOW HERE BLANK</a:t>
            </a:r>
            <a:br>
              <a:rPr lang="en" sz="900" b="1" dirty="0">
                <a:latin typeface="TW Cen MT"/>
              </a:rPr>
            </a:br>
            <a:r>
              <a:rPr lang="en" sz="900" b="1" dirty="0">
                <a:solidFill>
                  <a:srgbClr val="FF0000"/>
                </a:solidFill>
                <a:latin typeface="TW Cen MT"/>
              </a:rPr>
              <a:t>FOR CHYRON</a:t>
            </a:r>
            <a:endParaRPr lang="en-US" sz="900" b="1" dirty="0">
              <a:solidFill>
                <a:srgbClr val="FF0000"/>
              </a:solidFill>
              <a:latin typeface="TW Cen MT"/>
            </a:endParaRPr>
          </a:p>
        </p:txBody>
      </p:sp>
      <p:cxnSp>
        <p:nvCxnSpPr>
          <p:cNvPr id="821" name="Google Shape;821;p31">
            <a:extLst>
              <a:ext uri="{FF2B5EF4-FFF2-40B4-BE49-F238E27FC236}">
                <a16:creationId xmlns:a16="http://schemas.microsoft.com/office/drawing/2014/main" id="{C4148074-D4C7-B08B-A649-385CF8C73D07}"/>
              </a:ext>
            </a:extLst>
          </p:cNvPr>
          <p:cNvCxnSpPr/>
          <p:nvPr/>
        </p:nvCxnSpPr>
        <p:spPr>
          <a:xfrm rot="10800000">
            <a:off x="9239591" y="4092100"/>
            <a:ext cx="841500" cy="0"/>
          </a:xfrm>
          <a:prstGeom prst="straightConnector1">
            <a:avLst/>
          </a:prstGeom>
          <a:noFill/>
          <a:ln w="38100" cap="flat" cmpd="sng">
            <a:solidFill>
              <a:srgbClr val="FF0000"/>
            </a:solidFill>
            <a:prstDash val="solid"/>
            <a:round/>
            <a:headEnd type="none" w="med" len="med"/>
            <a:tailEnd type="triangle" w="med" len="med"/>
          </a:ln>
        </p:spPr>
      </p:cxnSp>
      <p:cxnSp>
        <p:nvCxnSpPr>
          <p:cNvPr id="822" name="Google Shape;822;p31">
            <a:extLst>
              <a:ext uri="{FF2B5EF4-FFF2-40B4-BE49-F238E27FC236}">
                <a16:creationId xmlns:a16="http://schemas.microsoft.com/office/drawing/2014/main" id="{C838BC7F-E5CE-0086-FE88-2AE897234ABE}"/>
              </a:ext>
            </a:extLst>
          </p:cNvPr>
          <p:cNvCxnSpPr/>
          <p:nvPr/>
        </p:nvCxnSpPr>
        <p:spPr>
          <a:xfrm>
            <a:off x="7881775" y="-740075"/>
            <a:ext cx="4800" cy="704100"/>
          </a:xfrm>
          <a:prstGeom prst="straightConnector1">
            <a:avLst/>
          </a:prstGeom>
          <a:noFill/>
          <a:ln w="38100" cap="flat" cmpd="sng">
            <a:solidFill>
              <a:srgbClr val="FF0000"/>
            </a:solidFill>
            <a:prstDash val="solid"/>
            <a:round/>
            <a:headEnd type="none" w="med" len="med"/>
            <a:tailEnd type="triangle" w="med" len="med"/>
          </a:ln>
        </p:spPr>
      </p:cxnSp>
      <p:sp>
        <p:nvSpPr>
          <p:cNvPr id="823" name="Google Shape;823;p31">
            <a:extLst>
              <a:ext uri="{FF2B5EF4-FFF2-40B4-BE49-F238E27FC236}">
                <a16:creationId xmlns:a16="http://schemas.microsoft.com/office/drawing/2014/main" id="{84E25E75-E57B-87B5-648D-F2BDEFB11BB7}"/>
              </a:ext>
            </a:extLst>
          </p:cNvPr>
          <p:cNvSpPr txBox="1"/>
          <p:nvPr/>
        </p:nvSpPr>
        <p:spPr>
          <a:xfrm>
            <a:off x="8108100" y="-820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dirty="0">
                <a:solidFill>
                  <a:srgbClr val="FF0000"/>
                </a:solidFill>
                <a:latin typeface="TW Cen MT"/>
              </a:rPr>
              <a:t>KEEP AREA TO THE RIGHT BLANK FOR ZOOM ATTENDEES</a:t>
            </a:r>
            <a:endParaRPr lang="en-US" sz="900" b="1" dirty="0">
              <a:solidFill>
                <a:srgbClr val="FF0000"/>
              </a:solidFill>
              <a:latin typeface="TW Cen MT"/>
            </a:endParaRPr>
          </a:p>
        </p:txBody>
      </p:sp>
      <p:cxnSp>
        <p:nvCxnSpPr>
          <p:cNvPr id="824" name="Google Shape;824;p31">
            <a:extLst>
              <a:ext uri="{FF2B5EF4-FFF2-40B4-BE49-F238E27FC236}">
                <a16:creationId xmlns:a16="http://schemas.microsoft.com/office/drawing/2014/main" id="{4A914D71-8C06-730D-2F5D-AB20D2AF85F0}"/>
              </a:ext>
            </a:extLst>
          </p:cNvPr>
          <p:cNvCxnSpPr/>
          <p:nvPr/>
        </p:nvCxnSpPr>
        <p:spPr>
          <a:xfrm rot="-5400000">
            <a:off x="7463416" y="5630850"/>
            <a:ext cx="841500" cy="0"/>
          </a:xfrm>
          <a:prstGeom prst="straightConnector1">
            <a:avLst/>
          </a:prstGeom>
          <a:noFill/>
          <a:ln w="38100" cap="flat" cmpd="sng">
            <a:solidFill>
              <a:srgbClr val="FF0000"/>
            </a:solidFill>
            <a:prstDash val="solid"/>
            <a:round/>
            <a:headEnd type="none" w="med" len="med"/>
            <a:tailEnd type="triangle" w="med" len="med"/>
          </a:ln>
        </p:spPr>
      </p:cxnSp>
      <p:sp>
        <p:nvSpPr>
          <p:cNvPr id="825" name="Google Shape;825;p31">
            <a:extLst>
              <a:ext uri="{FF2B5EF4-FFF2-40B4-BE49-F238E27FC236}">
                <a16:creationId xmlns:a16="http://schemas.microsoft.com/office/drawing/2014/main" id="{D2FC46AF-6647-13AB-7193-191FC5B86C8C}"/>
              </a:ext>
            </a:extLst>
          </p:cNvPr>
          <p:cNvSpPr txBox="1"/>
          <p:nvPr/>
        </p:nvSpPr>
        <p:spPr>
          <a:xfrm>
            <a:off x="8108100" y="5179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dirty="0">
                <a:solidFill>
                  <a:srgbClr val="FF0000"/>
                </a:solidFill>
                <a:latin typeface="TW Cen MT"/>
              </a:rPr>
              <a:t>KEEP AREA TO THE RIGHT BLANK FOR ZOOM ATTENDEES</a:t>
            </a:r>
            <a:endParaRPr lang="en-US" sz="900" b="1" dirty="0">
              <a:solidFill>
                <a:srgbClr val="FF0000"/>
              </a:solidFill>
              <a:latin typeface="TW Cen MT"/>
            </a:endParaRPr>
          </a:p>
        </p:txBody>
      </p:sp>
      <p:grpSp>
        <p:nvGrpSpPr>
          <p:cNvPr id="826" name="Google Shape;826;p31">
            <a:extLst>
              <a:ext uri="{FF2B5EF4-FFF2-40B4-BE49-F238E27FC236}">
                <a16:creationId xmlns:a16="http://schemas.microsoft.com/office/drawing/2014/main" id="{15D870B2-7E26-F8C8-0117-ABA5925B2673}"/>
              </a:ext>
            </a:extLst>
          </p:cNvPr>
          <p:cNvGrpSpPr/>
          <p:nvPr/>
        </p:nvGrpSpPr>
        <p:grpSpPr>
          <a:xfrm>
            <a:off x="0" y="3875799"/>
            <a:ext cx="9144000" cy="1283076"/>
            <a:chOff x="0" y="3875799"/>
            <a:chExt cx="9144000" cy="1283076"/>
          </a:xfrm>
        </p:grpSpPr>
        <p:pic>
          <p:nvPicPr>
            <p:cNvPr id="827" name="Google Shape;827;p31">
              <a:extLst>
                <a:ext uri="{FF2B5EF4-FFF2-40B4-BE49-F238E27FC236}">
                  <a16:creationId xmlns:a16="http://schemas.microsoft.com/office/drawing/2014/main" id="{0C410D3E-01EF-A506-563B-38117473C09E}"/>
                </a:ext>
              </a:extLst>
            </p:cNvPr>
            <p:cNvPicPr preferRelativeResize="0"/>
            <p:nvPr/>
          </p:nvPicPr>
          <p:blipFill rotWithShape="1">
            <a:blip r:embed="rId4">
              <a:alphaModFix/>
            </a:blip>
            <a:srcRect l="1523" t="62279" r="2644" b="9322"/>
            <a:stretch/>
          </p:blipFill>
          <p:spPr>
            <a:xfrm>
              <a:off x="0" y="3875799"/>
              <a:ext cx="9144000" cy="1283076"/>
            </a:xfrm>
            <a:prstGeom prst="rect">
              <a:avLst/>
            </a:prstGeom>
            <a:noFill/>
            <a:ln>
              <a:noFill/>
            </a:ln>
          </p:spPr>
        </p:pic>
        <p:pic>
          <p:nvPicPr>
            <p:cNvPr id="828" name="Google Shape;828;p31">
              <a:extLst>
                <a:ext uri="{FF2B5EF4-FFF2-40B4-BE49-F238E27FC236}">
                  <a16:creationId xmlns:a16="http://schemas.microsoft.com/office/drawing/2014/main" id="{781C9248-B597-4A5D-FBC3-A44521D348B8}"/>
                </a:ext>
              </a:extLst>
            </p:cNvPr>
            <p:cNvPicPr preferRelativeResize="0"/>
            <p:nvPr/>
          </p:nvPicPr>
          <p:blipFill>
            <a:blip r:embed="rId5">
              <a:alphaModFix/>
            </a:blip>
            <a:stretch>
              <a:fillRect/>
            </a:stretch>
          </p:blipFill>
          <p:spPr>
            <a:xfrm>
              <a:off x="6926275" y="4550025"/>
              <a:ext cx="453400" cy="453400"/>
            </a:xfrm>
            <a:prstGeom prst="rect">
              <a:avLst/>
            </a:prstGeom>
            <a:noFill/>
            <a:ln>
              <a:noFill/>
            </a:ln>
          </p:spPr>
        </p:pic>
        <p:pic>
          <p:nvPicPr>
            <p:cNvPr id="829" name="Google Shape;829;p31">
              <a:extLst>
                <a:ext uri="{FF2B5EF4-FFF2-40B4-BE49-F238E27FC236}">
                  <a16:creationId xmlns:a16="http://schemas.microsoft.com/office/drawing/2014/main" id="{EE5BD4C7-E878-9969-35D6-7F0DAFA66523}"/>
                </a:ext>
              </a:extLst>
            </p:cNvPr>
            <p:cNvPicPr preferRelativeResize="0"/>
            <p:nvPr/>
          </p:nvPicPr>
          <p:blipFill>
            <a:blip r:embed="rId6">
              <a:alphaModFix/>
            </a:blip>
            <a:stretch>
              <a:fillRect/>
            </a:stretch>
          </p:blipFill>
          <p:spPr>
            <a:xfrm>
              <a:off x="7457976" y="4617651"/>
              <a:ext cx="1418000" cy="341650"/>
            </a:xfrm>
            <a:prstGeom prst="rect">
              <a:avLst/>
            </a:prstGeom>
            <a:noFill/>
            <a:ln>
              <a:noFill/>
            </a:ln>
          </p:spPr>
        </p:pic>
      </p:grpSp>
      <p:pic>
        <p:nvPicPr>
          <p:cNvPr id="3" name="Picture 2">
            <a:extLst>
              <a:ext uri="{FF2B5EF4-FFF2-40B4-BE49-F238E27FC236}">
                <a16:creationId xmlns:a16="http://schemas.microsoft.com/office/drawing/2014/main" id="{EB20E3EF-245B-002B-C22A-8964BD087B79}"/>
              </a:ext>
            </a:extLst>
          </p:cNvPr>
          <p:cNvPicPr>
            <a:picLocks noChangeAspect="1"/>
          </p:cNvPicPr>
          <p:nvPr/>
        </p:nvPicPr>
        <p:blipFill rotWithShape="1">
          <a:blip r:embed="rId7"/>
          <a:srcRect r="1600"/>
          <a:stretch/>
        </p:blipFill>
        <p:spPr>
          <a:xfrm>
            <a:off x="904753" y="1030017"/>
            <a:ext cx="3003210" cy="1677566"/>
          </a:xfrm>
          <a:prstGeom prst="rect">
            <a:avLst/>
          </a:prstGeom>
        </p:spPr>
      </p:pic>
      <p:pic>
        <p:nvPicPr>
          <p:cNvPr id="4" name="Picture 3" descr="Image">
            <a:extLst>
              <a:ext uri="{FF2B5EF4-FFF2-40B4-BE49-F238E27FC236}">
                <a16:creationId xmlns:a16="http://schemas.microsoft.com/office/drawing/2014/main" id="{423F0805-8346-00F1-2EC8-3106FDD800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5253" y="212121"/>
            <a:ext cx="1577145" cy="1600200"/>
          </a:xfrm>
          <a:prstGeom prst="rect">
            <a:avLst/>
          </a:prstGeom>
        </p:spPr>
      </p:pic>
      <p:pic>
        <p:nvPicPr>
          <p:cNvPr id="5" name="Picture 4" descr="Image">
            <a:extLst>
              <a:ext uri="{FF2B5EF4-FFF2-40B4-BE49-F238E27FC236}">
                <a16:creationId xmlns:a16="http://schemas.microsoft.com/office/drawing/2014/main" id="{7575D8B2-EDAB-E4AE-E954-00B086A090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93684" y="589475"/>
            <a:ext cx="1583531" cy="1600200"/>
          </a:xfrm>
          <a:prstGeom prst="rect">
            <a:avLst/>
          </a:prstGeom>
        </p:spPr>
      </p:pic>
      <p:pic>
        <p:nvPicPr>
          <p:cNvPr id="6" name="Picture 5" descr="Image">
            <a:extLst>
              <a:ext uri="{FF2B5EF4-FFF2-40B4-BE49-F238E27FC236}">
                <a16:creationId xmlns:a16="http://schemas.microsoft.com/office/drawing/2014/main" id="{6D28D064-D48D-BAB9-E52D-5D56E371BA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85253" y="2141338"/>
            <a:ext cx="1557919" cy="1554480"/>
          </a:xfrm>
          <a:prstGeom prst="rect">
            <a:avLst/>
          </a:prstGeom>
        </p:spPr>
      </p:pic>
      <p:pic>
        <p:nvPicPr>
          <p:cNvPr id="7" name="Picture 6" descr="Image">
            <a:extLst>
              <a:ext uri="{FF2B5EF4-FFF2-40B4-BE49-F238E27FC236}">
                <a16:creationId xmlns:a16="http://schemas.microsoft.com/office/drawing/2014/main" id="{DB550466-8462-256B-A20F-E3410EB5845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19899" y="2452831"/>
            <a:ext cx="1603892" cy="1600200"/>
          </a:xfrm>
          <a:prstGeom prst="rect">
            <a:avLst/>
          </a:prstGeom>
        </p:spPr>
      </p:pic>
      <p:pic>
        <p:nvPicPr>
          <p:cNvPr id="8" name="Picture 7">
            <a:extLst>
              <a:ext uri="{FF2B5EF4-FFF2-40B4-BE49-F238E27FC236}">
                <a16:creationId xmlns:a16="http://schemas.microsoft.com/office/drawing/2014/main" id="{2B56358A-C6BD-65BE-CB8A-99A133EE5EE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0453" y="2882500"/>
            <a:ext cx="3507227" cy="1593015"/>
          </a:xfrm>
          <a:prstGeom prst="rect">
            <a:avLst/>
          </a:prstGeom>
        </p:spPr>
      </p:pic>
    </p:spTree>
    <p:extLst>
      <p:ext uri="{BB962C8B-B14F-4D97-AF65-F5344CB8AC3E}">
        <p14:creationId xmlns:p14="http://schemas.microsoft.com/office/powerpoint/2010/main" val="1059929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5">
          <a:extLst>
            <a:ext uri="{FF2B5EF4-FFF2-40B4-BE49-F238E27FC236}">
              <a16:creationId xmlns:a16="http://schemas.microsoft.com/office/drawing/2014/main" id="{36C0B724-B5D4-2F8B-EC3F-47A8E12A0918}"/>
            </a:ext>
          </a:extLst>
        </p:cNvPr>
        <p:cNvGrpSpPr/>
        <p:nvPr/>
      </p:nvGrpSpPr>
      <p:grpSpPr>
        <a:xfrm>
          <a:off x="0" y="0"/>
          <a:ext cx="0" cy="0"/>
          <a:chOff x="0" y="0"/>
          <a:chExt cx="0" cy="0"/>
        </a:xfrm>
      </p:grpSpPr>
      <p:sp>
        <p:nvSpPr>
          <p:cNvPr id="816" name="Google Shape;816;p31">
            <a:extLst>
              <a:ext uri="{FF2B5EF4-FFF2-40B4-BE49-F238E27FC236}">
                <a16:creationId xmlns:a16="http://schemas.microsoft.com/office/drawing/2014/main" id="{4C347D3A-DD7E-47D1-A0C4-42A0D4560DCE}"/>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r>
              <a:rPr lang="en-US" sz="3000" b="1" dirty="0">
                <a:solidFill>
                  <a:srgbClr val="81C241"/>
                </a:solidFill>
                <a:latin typeface="TW Cen MT"/>
              </a:rPr>
              <a:t>Operational Improvements to Transportation System</a:t>
            </a:r>
            <a:br>
              <a:rPr lang="en-US" sz="3000" b="1" dirty="0">
                <a:solidFill>
                  <a:srgbClr val="81C241"/>
                </a:solidFill>
                <a:latin typeface="TW Cen MT"/>
              </a:rPr>
            </a:br>
            <a:endParaRPr lang="en-US" sz="2100" dirty="0">
              <a:solidFill>
                <a:srgbClr val="C0D852"/>
              </a:solidFill>
              <a:latin typeface="TW Cen MT"/>
            </a:endParaRPr>
          </a:p>
        </p:txBody>
      </p:sp>
      <p:sp>
        <p:nvSpPr>
          <p:cNvPr id="817" name="Google Shape;817;p31">
            <a:extLst>
              <a:ext uri="{FF2B5EF4-FFF2-40B4-BE49-F238E27FC236}">
                <a16:creationId xmlns:a16="http://schemas.microsoft.com/office/drawing/2014/main" id="{68BC3C54-C262-6628-B88D-390D0EF2147A}"/>
              </a:ext>
            </a:extLst>
          </p:cNvPr>
          <p:cNvSpPr txBox="1">
            <a:spLocks noGrp="1"/>
          </p:cNvSpPr>
          <p:nvPr>
            <p:ph type="body" idx="1"/>
          </p:nvPr>
        </p:nvSpPr>
        <p:spPr>
          <a:prstGeom prst="rect">
            <a:avLst/>
          </a:prstGeom>
        </p:spPr>
        <p:txBody>
          <a:bodyPr spcFirstLastPara="1" wrap="square" lIns="91425" tIns="91425" rIns="91425" bIns="91425" anchor="t" anchorCtr="0">
            <a:noAutofit/>
          </a:bodyPr>
          <a:lstStyle/>
          <a:p>
            <a:pPr marL="229870">
              <a:lnSpc>
                <a:spcPct val="100000"/>
              </a:lnSpc>
              <a:buClr>
                <a:srgbClr val="EEEEEE"/>
              </a:buClr>
              <a:buSzPts val="2000"/>
            </a:pPr>
            <a:r>
              <a:rPr lang="en-US" sz="2000" b="1" dirty="0">
                <a:solidFill>
                  <a:schemeClr val="bg1"/>
                </a:solidFill>
                <a:latin typeface="TW Cen MT"/>
              </a:rPr>
              <a:t>Traffic Signal Operations</a:t>
            </a:r>
          </a:p>
          <a:p>
            <a:pPr lvl="1">
              <a:lnSpc>
                <a:spcPct val="100000"/>
              </a:lnSpc>
              <a:spcBef>
                <a:spcPts val="300"/>
              </a:spcBef>
              <a:buClr>
                <a:srgbClr val="EEEEEE"/>
              </a:buClr>
              <a:buSzPts val="2000"/>
            </a:pPr>
            <a:r>
              <a:rPr lang="en-US" sz="1600" dirty="0">
                <a:solidFill>
                  <a:schemeClr val="bg1"/>
                </a:solidFill>
                <a:latin typeface="TW Cen MT"/>
              </a:rPr>
              <a:t>Protected Left Turn Installation at Del Monte/Figueroa &amp; Soledad/Pacific</a:t>
            </a:r>
          </a:p>
          <a:p>
            <a:pPr lvl="1">
              <a:lnSpc>
                <a:spcPct val="100000"/>
              </a:lnSpc>
              <a:spcBef>
                <a:spcPts val="300"/>
              </a:spcBef>
              <a:buClr>
                <a:srgbClr val="EEEEEE"/>
              </a:buClr>
              <a:buSzPts val="2000"/>
            </a:pPr>
            <a:endParaRPr lang="en" sz="1600" dirty="0">
              <a:solidFill>
                <a:schemeClr val="lt2"/>
              </a:solidFill>
              <a:latin typeface="TW Cen MT"/>
            </a:endParaRPr>
          </a:p>
          <a:p>
            <a:pPr marL="229870">
              <a:lnSpc>
                <a:spcPct val="100000"/>
              </a:lnSpc>
              <a:buClr>
                <a:srgbClr val="EEEEEE"/>
              </a:buClr>
              <a:buSzPts val="2000"/>
            </a:pPr>
            <a:r>
              <a:rPr lang="en-US" sz="2000" b="1" dirty="0">
                <a:solidFill>
                  <a:schemeClr val="bg1"/>
                </a:solidFill>
                <a:latin typeface="TW Cen MT"/>
              </a:rPr>
              <a:t>Speed Limit</a:t>
            </a:r>
            <a:endParaRPr lang="en-US" dirty="0">
              <a:solidFill>
                <a:schemeClr val="bg1"/>
              </a:solidFill>
              <a:latin typeface="TW Cen MT"/>
            </a:endParaRPr>
          </a:p>
          <a:p>
            <a:pPr lvl="1">
              <a:lnSpc>
                <a:spcPct val="100000"/>
              </a:lnSpc>
              <a:spcBef>
                <a:spcPts val="300"/>
              </a:spcBef>
              <a:buClr>
                <a:srgbClr val="EEEEEE"/>
              </a:buClr>
              <a:buSzPts val="2000"/>
            </a:pPr>
            <a:r>
              <a:rPr lang="en-US" sz="1600" dirty="0">
                <a:solidFill>
                  <a:schemeClr val="bg1"/>
                </a:solidFill>
                <a:latin typeface="TW Cen MT"/>
              </a:rPr>
              <a:t>Speed Radar Trailer for Monterey PD</a:t>
            </a:r>
          </a:p>
          <a:p>
            <a:pPr lvl="1">
              <a:lnSpc>
                <a:spcPct val="100000"/>
              </a:lnSpc>
              <a:spcBef>
                <a:spcPts val="300"/>
              </a:spcBef>
              <a:buClr>
                <a:srgbClr val="EEEEEE"/>
              </a:buClr>
              <a:buSzPts val="2000"/>
            </a:pPr>
            <a:r>
              <a:rPr lang="en-US" sz="1600" dirty="0">
                <a:solidFill>
                  <a:schemeClr val="bg1"/>
                </a:solidFill>
                <a:latin typeface="TW Cen MT"/>
              </a:rPr>
              <a:t>Engineering &amp; Traffic Survey for Speed Limit </a:t>
            </a:r>
          </a:p>
        </p:txBody>
      </p:sp>
      <p:sp>
        <p:nvSpPr>
          <p:cNvPr id="2" name="Text Placeholder 1">
            <a:extLst>
              <a:ext uri="{FF2B5EF4-FFF2-40B4-BE49-F238E27FC236}">
                <a16:creationId xmlns:a16="http://schemas.microsoft.com/office/drawing/2014/main" id="{B99E5A25-8411-998F-5CFE-6677A8CA062D}"/>
              </a:ext>
            </a:extLst>
          </p:cNvPr>
          <p:cNvSpPr>
            <a:spLocks noGrp="1"/>
          </p:cNvSpPr>
          <p:nvPr>
            <p:ph type="body" idx="2"/>
          </p:nvPr>
        </p:nvSpPr>
        <p:spPr/>
        <p:txBody>
          <a:bodyPr/>
          <a:lstStyle/>
          <a:p>
            <a:pPr marL="229870">
              <a:lnSpc>
                <a:spcPct val="100000"/>
              </a:lnSpc>
              <a:buClr>
                <a:srgbClr val="EEEEEE"/>
              </a:buClr>
              <a:buSzPts val="2000"/>
            </a:pPr>
            <a:r>
              <a:rPr lang="en-US" sz="2000" b="1" dirty="0">
                <a:solidFill>
                  <a:schemeClr val="bg1"/>
                </a:solidFill>
                <a:latin typeface="TW Cen MT"/>
              </a:rPr>
              <a:t>Traffic Sign</a:t>
            </a:r>
          </a:p>
          <a:p>
            <a:pPr lvl="1">
              <a:lnSpc>
                <a:spcPct val="100000"/>
              </a:lnSpc>
              <a:spcBef>
                <a:spcPts val="300"/>
              </a:spcBef>
              <a:buClr>
                <a:srgbClr val="EEEEEE"/>
              </a:buClr>
              <a:buSzPts val="2000"/>
            </a:pPr>
            <a:r>
              <a:rPr lang="en-US" sz="1600" dirty="0">
                <a:solidFill>
                  <a:schemeClr val="bg1"/>
                </a:solidFill>
                <a:latin typeface="TW Cen MT"/>
              </a:rPr>
              <a:t>Citywide Wayfinding Sign Program</a:t>
            </a:r>
          </a:p>
          <a:p>
            <a:pPr lvl="1">
              <a:lnSpc>
                <a:spcPct val="100000"/>
              </a:lnSpc>
              <a:spcBef>
                <a:spcPts val="300"/>
              </a:spcBef>
              <a:buClr>
                <a:srgbClr val="EEEEEE"/>
              </a:buClr>
              <a:buSzPts val="2000"/>
            </a:pPr>
            <a:r>
              <a:rPr lang="en-US" sz="1600" dirty="0">
                <a:solidFill>
                  <a:schemeClr val="bg1"/>
                </a:solidFill>
                <a:latin typeface="TW Cen MT"/>
              </a:rPr>
              <a:t>Post and Median Alerts</a:t>
            </a:r>
          </a:p>
          <a:p>
            <a:pPr lvl="1">
              <a:lnSpc>
                <a:spcPct val="100000"/>
              </a:lnSpc>
              <a:spcBef>
                <a:spcPts val="300"/>
              </a:spcBef>
              <a:buClr>
                <a:srgbClr val="EEEEEE"/>
              </a:buClr>
              <a:buSzPts val="2000"/>
            </a:pPr>
            <a:endParaRPr lang="en" sz="1600" dirty="0">
              <a:solidFill>
                <a:schemeClr val="lt2"/>
              </a:solidFill>
              <a:latin typeface="TW Cen MT"/>
            </a:endParaRPr>
          </a:p>
          <a:p>
            <a:pPr marL="229870">
              <a:lnSpc>
                <a:spcPct val="100000"/>
              </a:lnSpc>
              <a:buClr>
                <a:srgbClr val="EEEEEE"/>
              </a:buClr>
              <a:buSzPts val="2000"/>
            </a:pPr>
            <a:r>
              <a:rPr lang="en-US" sz="2000" b="1" dirty="0">
                <a:solidFill>
                  <a:schemeClr val="bg1"/>
                </a:solidFill>
                <a:latin typeface="TW Cen MT"/>
              </a:rPr>
              <a:t>Pedestrian &amp; Bike Improvements</a:t>
            </a:r>
            <a:endParaRPr lang="en-US" dirty="0">
              <a:solidFill>
                <a:schemeClr val="bg1"/>
              </a:solidFill>
              <a:latin typeface="TW Cen MT"/>
            </a:endParaRPr>
          </a:p>
          <a:p>
            <a:pPr lvl="1">
              <a:lnSpc>
                <a:spcPct val="100000"/>
              </a:lnSpc>
              <a:spcBef>
                <a:spcPts val="300"/>
              </a:spcBef>
              <a:buClr>
                <a:srgbClr val="EEEEEE"/>
              </a:buClr>
              <a:buSzPts val="2000"/>
            </a:pPr>
            <a:r>
              <a:rPr lang="en-US" sz="1600" dirty="0">
                <a:solidFill>
                  <a:schemeClr val="bg1"/>
                </a:solidFill>
                <a:latin typeface="TW Cen MT"/>
              </a:rPr>
              <a:t>Rectangular Rapid Flashing Beacons (RRFB)</a:t>
            </a:r>
          </a:p>
          <a:p>
            <a:pPr lvl="1">
              <a:lnSpc>
                <a:spcPct val="100000"/>
              </a:lnSpc>
              <a:spcBef>
                <a:spcPts val="300"/>
              </a:spcBef>
              <a:buClr>
                <a:srgbClr val="EEEEEE"/>
              </a:buClr>
              <a:buSzPts val="2000"/>
            </a:pPr>
            <a:r>
              <a:rPr lang="en-US" sz="1600" dirty="0">
                <a:solidFill>
                  <a:schemeClr val="bg1"/>
                </a:solidFill>
                <a:latin typeface="TW Cen MT"/>
              </a:rPr>
              <a:t>Recreational Trail Bike &amp; Ped Counters</a:t>
            </a:r>
          </a:p>
          <a:p>
            <a:pPr lvl="1">
              <a:lnSpc>
                <a:spcPct val="100000"/>
              </a:lnSpc>
              <a:spcBef>
                <a:spcPts val="300"/>
              </a:spcBef>
              <a:buClr>
                <a:srgbClr val="EEEEEE"/>
              </a:buClr>
              <a:buSzPts val="2000"/>
            </a:pPr>
            <a:endParaRPr lang="en" sz="1600" dirty="0">
              <a:solidFill>
                <a:schemeClr val="lt2"/>
              </a:solidFill>
              <a:latin typeface="TW Cen MT"/>
            </a:endParaRPr>
          </a:p>
          <a:p>
            <a:endParaRPr lang="en-US" dirty="0"/>
          </a:p>
        </p:txBody>
      </p:sp>
      <p:sp>
        <p:nvSpPr>
          <p:cNvPr id="818" name="Google Shape;818;p31">
            <a:extLst>
              <a:ext uri="{FF2B5EF4-FFF2-40B4-BE49-F238E27FC236}">
                <a16:creationId xmlns:a16="http://schemas.microsoft.com/office/drawing/2014/main" id="{5B022FAB-AFD6-85B3-79AD-9A9746A41377}"/>
              </a:ext>
            </a:extLst>
          </p:cNvPr>
          <p:cNvSpPr txBox="1"/>
          <p:nvPr/>
        </p:nvSpPr>
        <p:spPr>
          <a:xfrm>
            <a:off x="-1101650" y="4281775"/>
            <a:ext cx="1035900" cy="490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b="1" dirty="0">
                <a:solidFill>
                  <a:srgbClr val="FF0000"/>
                </a:solidFill>
                <a:latin typeface="TW Cen MT"/>
              </a:rPr>
              <a:t>KEEP AREA BELOW HERE BLANK</a:t>
            </a:r>
            <a:br>
              <a:rPr lang="en" sz="900" b="1" dirty="0">
                <a:latin typeface="TW Cen MT"/>
              </a:rPr>
            </a:br>
            <a:r>
              <a:rPr lang="en" sz="900" b="1" dirty="0">
                <a:solidFill>
                  <a:srgbClr val="FF0000"/>
                </a:solidFill>
                <a:latin typeface="TW Cen MT"/>
              </a:rPr>
              <a:t>FOR CHYRON</a:t>
            </a:r>
            <a:endParaRPr lang="en-US" sz="900" b="1" dirty="0">
              <a:solidFill>
                <a:srgbClr val="FF0000"/>
              </a:solidFill>
              <a:latin typeface="TW Cen MT"/>
            </a:endParaRPr>
          </a:p>
        </p:txBody>
      </p:sp>
      <p:cxnSp>
        <p:nvCxnSpPr>
          <p:cNvPr id="819" name="Google Shape;819;p31">
            <a:extLst>
              <a:ext uri="{FF2B5EF4-FFF2-40B4-BE49-F238E27FC236}">
                <a16:creationId xmlns:a16="http://schemas.microsoft.com/office/drawing/2014/main" id="{49DC133E-5076-34FE-9744-5B29ED06E156}"/>
              </a:ext>
            </a:extLst>
          </p:cNvPr>
          <p:cNvCxnSpPr/>
          <p:nvPr/>
        </p:nvCxnSpPr>
        <p:spPr>
          <a:xfrm>
            <a:off x="-1021400" y="4092100"/>
            <a:ext cx="933900" cy="0"/>
          </a:xfrm>
          <a:prstGeom prst="straightConnector1">
            <a:avLst/>
          </a:prstGeom>
          <a:noFill/>
          <a:ln w="38100" cap="flat" cmpd="sng">
            <a:solidFill>
              <a:srgbClr val="FF0000"/>
            </a:solidFill>
            <a:prstDash val="solid"/>
            <a:round/>
            <a:headEnd type="none" w="med" len="med"/>
            <a:tailEnd type="triangle" w="med" len="med"/>
          </a:ln>
        </p:spPr>
      </p:cxnSp>
      <p:sp>
        <p:nvSpPr>
          <p:cNvPr id="820" name="Google Shape;820;p31">
            <a:extLst>
              <a:ext uri="{FF2B5EF4-FFF2-40B4-BE49-F238E27FC236}">
                <a16:creationId xmlns:a16="http://schemas.microsoft.com/office/drawing/2014/main" id="{47D3A0B8-0D4A-D57C-7E94-2968DE670E7A}"/>
              </a:ext>
            </a:extLst>
          </p:cNvPr>
          <p:cNvSpPr txBox="1"/>
          <p:nvPr/>
        </p:nvSpPr>
        <p:spPr>
          <a:xfrm>
            <a:off x="9238841" y="4281775"/>
            <a:ext cx="1035900" cy="4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dirty="0">
                <a:solidFill>
                  <a:srgbClr val="FF0000"/>
                </a:solidFill>
                <a:latin typeface="TW Cen MT"/>
              </a:rPr>
              <a:t>KEEP AREA BELOW HERE BLANK</a:t>
            </a:r>
            <a:br>
              <a:rPr lang="en" sz="900" b="1" dirty="0">
                <a:latin typeface="TW Cen MT"/>
              </a:rPr>
            </a:br>
            <a:r>
              <a:rPr lang="en" sz="900" b="1" dirty="0">
                <a:solidFill>
                  <a:srgbClr val="FF0000"/>
                </a:solidFill>
                <a:latin typeface="TW Cen MT"/>
              </a:rPr>
              <a:t>FOR CHYRON</a:t>
            </a:r>
            <a:endParaRPr lang="en-US" sz="900" b="1" dirty="0">
              <a:solidFill>
                <a:srgbClr val="FF0000"/>
              </a:solidFill>
              <a:latin typeface="TW Cen MT"/>
            </a:endParaRPr>
          </a:p>
        </p:txBody>
      </p:sp>
      <p:cxnSp>
        <p:nvCxnSpPr>
          <p:cNvPr id="821" name="Google Shape;821;p31">
            <a:extLst>
              <a:ext uri="{FF2B5EF4-FFF2-40B4-BE49-F238E27FC236}">
                <a16:creationId xmlns:a16="http://schemas.microsoft.com/office/drawing/2014/main" id="{2623758C-0A6F-2477-DB29-7831E5F8D94D}"/>
              </a:ext>
            </a:extLst>
          </p:cNvPr>
          <p:cNvCxnSpPr/>
          <p:nvPr/>
        </p:nvCxnSpPr>
        <p:spPr>
          <a:xfrm rot="10800000">
            <a:off x="9239591" y="4092100"/>
            <a:ext cx="841500" cy="0"/>
          </a:xfrm>
          <a:prstGeom prst="straightConnector1">
            <a:avLst/>
          </a:prstGeom>
          <a:noFill/>
          <a:ln w="38100" cap="flat" cmpd="sng">
            <a:solidFill>
              <a:srgbClr val="FF0000"/>
            </a:solidFill>
            <a:prstDash val="solid"/>
            <a:round/>
            <a:headEnd type="none" w="med" len="med"/>
            <a:tailEnd type="triangle" w="med" len="med"/>
          </a:ln>
        </p:spPr>
      </p:cxnSp>
      <p:cxnSp>
        <p:nvCxnSpPr>
          <p:cNvPr id="822" name="Google Shape;822;p31">
            <a:extLst>
              <a:ext uri="{FF2B5EF4-FFF2-40B4-BE49-F238E27FC236}">
                <a16:creationId xmlns:a16="http://schemas.microsoft.com/office/drawing/2014/main" id="{9F9F64C2-BE8A-6235-6D0F-F28CEE2BC3A6}"/>
              </a:ext>
            </a:extLst>
          </p:cNvPr>
          <p:cNvCxnSpPr/>
          <p:nvPr/>
        </p:nvCxnSpPr>
        <p:spPr>
          <a:xfrm>
            <a:off x="7881775" y="-740075"/>
            <a:ext cx="4800" cy="704100"/>
          </a:xfrm>
          <a:prstGeom prst="straightConnector1">
            <a:avLst/>
          </a:prstGeom>
          <a:noFill/>
          <a:ln w="38100" cap="flat" cmpd="sng">
            <a:solidFill>
              <a:srgbClr val="FF0000"/>
            </a:solidFill>
            <a:prstDash val="solid"/>
            <a:round/>
            <a:headEnd type="none" w="med" len="med"/>
            <a:tailEnd type="triangle" w="med" len="med"/>
          </a:ln>
        </p:spPr>
      </p:cxnSp>
      <p:sp>
        <p:nvSpPr>
          <p:cNvPr id="823" name="Google Shape;823;p31">
            <a:extLst>
              <a:ext uri="{FF2B5EF4-FFF2-40B4-BE49-F238E27FC236}">
                <a16:creationId xmlns:a16="http://schemas.microsoft.com/office/drawing/2014/main" id="{E7EC3B49-F4D6-88FE-13A7-B4FD5E71871C}"/>
              </a:ext>
            </a:extLst>
          </p:cNvPr>
          <p:cNvSpPr txBox="1"/>
          <p:nvPr/>
        </p:nvSpPr>
        <p:spPr>
          <a:xfrm>
            <a:off x="8108100" y="-820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dirty="0">
                <a:solidFill>
                  <a:srgbClr val="FF0000"/>
                </a:solidFill>
                <a:latin typeface="TW Cen MT"/>
              </a:rPr>
              <a:t>KEEP AREA TO THE RIGHT BLANK FOR ZOOM ATTENDEES</a:t>
            </a:r>
            <a:endParaRPr lang="en-US" sz="900" b="1" dirty="0">
              <a:solidFill>
                <a:srgbClr val="FF0000"/>
              </a:solidFill>
              <a:latin typeface="TW Cen MT"/>
            </a:endParaRPr>
          </a:p>
        </p:txBody>
      </p:sp>
      <p:cxnSp>
        <p:nvCxnSpPr>
          <p:cNvPr id="824" name="Google Shape;824;p31">
            <a:extLst>
              <a:ext uri="{FF2B5EF4-FFF2-40B4-BE49-F238E27FC236}">
                <a16:creationId xmlns:a16="http://schemas.microsoft.com/office/drawing/2014/main" id="{4BE6189A-4733-AE61-D383-AB0171468AE0}"/>
              </a:ext>
            </a:extLst>
          </p:cNvPr>
          <p:cNvCxnSpPr/>
          <p:nvPr/>
        </p:nvCxnSpPr>
        <p:spPr>
          <a:xfrm rot="-5400000">
            <a:off x="7463416" y="5630850"/>
            <a:ext cx="841500" cy="0"/>
          </a:xfrm>
          <a:prstGeom prst="straightConnector1">
            <a:avLst/>
          </a:prstGeom>
          <a:noFill/>
          <a:ln w="38100" cap="flat" cmpd="sng">
            <a:solidFill>
              <a:srgbClr val="FF0000"/>
            </a:solidFill>
            <a:prstDash val="solid"/>
            <a:round/>
            <a:headEnd type="none" w="med" len="med"/>
            <a:tailEnd type="triangle" w="med" len="med"/>
          </a:ln>
        </p:spPr>
      </p:cxnSp>
      <p:sp>
        <p:nvSpPr>
          <p:cNvPr id="825" name="Google Shape;825;p31">
            <a:extLst>
              <a:ext uri="{FF2B5EF4-FFF2-40B4-BE49-F238E27FC236}">
                <a16:creationId xmlns:a16="http://schemas.microsoft.com/office/drawing/2014/main" id="{E572B537-AE73-999A-3BAA-32B67BEA9C03}"/>
              </a:ext>
            </a:extLst>
          </p:cNvPr>
          <p:cNvSpPr txBox="1"/>
          <p:nvPr/>
        </p:nvSpPr>
        <p:spPr>
          <a:xfrm>
            <a:off x="8108100" y="5179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dirty="0">
                <a:solidFill>
                  <a:srgbClr val="FF0000"/>
                </a:solidFill>
                <a:latin typeface="TW Cen MT"/>
              </a:rPr>
              <a:t>KEEP AREA TO THE RIGHT BLANK FOR ZOOM ATTENDEES</a:t>
            </a:r>
            <a:endParaRPr lang="en-US" sz="900" b="1" dirty="0">
              <a:solidFill>
                <a:srgbClr val="FF0000"/>
              </a:solidFill>
              <a:latin typeface="TW Cen MT"/>
            </a:endParaRPr>
          </a:p>
        </p:txBody>
      </p:sp>
      <p:grpSp>
        <p:nvGrpSpPr>
          <p:cNvPr id="826" name="Google Shape;826;p31">
            <a:extLst>
              <a:ext uri="{FF2B5EF4-FFF2-40B4-BE49-F238E27FC236}">
                <a16:creationId xmlns:a16="http://schemas.microsoft.com/office/drawing/2014/main" id="{F81D82E0-16A0-FF1E-6B1F-C066EB4EB5C0}"/>
              </a:ext>
            </a:extLst>
          </p:cNvPr>
          <p:cNvGrpSpPr/>
          <p:nvPr/>
        </p:nvGrpSpPr>
        <p:grpSpPr>
          <a:xfrm>
            <a:off x="0" y="3875799"/>
            <a:ext cx="9144000" cy="1283076"/>
            <a:chOff x="0" y="3875799"/>
            <a:chExt cx="9144000" cy="1283076"/>
          </a:xfrm>
        </p:grpSpPr>
        <p:pic>
          <p:nvPicPr>
            <p:cNvPr id="827" name="Google Shape;827;p31">
              <a:extLst>
                <a:ext uri="{FF2B5EF4-FFF2-40B4-BE49-F238E27FC236}">
                  <a16:creationId xmlns:a16="http://schemas.microsoft.com/office/drawing/2014/main" id="{A28F589A-BBBB-A4F5-6D65-FCB2C91FA13E}"/>
                </a:ext>
              </a:extLst>
            </p:cNvPr>
            <p:cNvPicPr preferRelativeResize="0"/>
            <p:nvPr/>
          </p:nvPicPr>
          <p:blipFill rotWithShape="1">
            <a:blip r:embed="rId4">
              <a:alphaModFix/>
            </a:blip>
            <a:srcRect l="1523" t="62279" r="2644" b="9322"/>
            <a:stretch/>
          </p:blipFill>
          <p:spPr>
            <a:xfrm>
              <a:off x="0" y="3875799"/>
              <a:ext cx="9144000" cy="1283076"/>
            </a:xfrm>
            <a:prstGeom prst="rect">
              <a:avLst/>
            </a:prstGeom>
            <a:noFill/>
            <a:ln>
              <a:noFill/>
            </a:ln>
          </p:spPr>
        </p:pic>
        <p:pic>
          <p:nvPicPr>
            <p:cNvPr id="828" name="Google Shape;828;p31">
              <a:extLst>
                <a:ext uri="{FF2B5EF4-FFF2-40B4-BE49-F238E27FC236}">
                  <a16:creationId xmlns:a16="http://schemas.microsoft.com/office/drawing/2014/main" id="{AB414A26-1802-B173-1AC5-B8BEEAE73137}"/>
                </a:ext>
              </a:extLst>
            </p:cNvPr>
            <p:cNvPicPr preferRelativeResize="0"/>
            <p:nvPr/>
          </p:nvPicPr>
          <p:blipFill>
            <a:blip r:embed="rId5">
              <a:alphaModFix/>
            </a:blip>
            <a:stretch>
              <a:fillRect/>
            </a:stretch>
          </p:blipFill>
          <p:spPr>
            <a:xfrm>
              <a:off x="6926275" y="4550025"/>
              <a:ext cx="453400" cy="453400"/>
            </a:xfrm>
            <a:prstGeom prst="rect">
              <a:avLst/>
            </a:prstGeom>
            <a:noFill/>
            <a:ln>
              <a:noFill/>
            </a:ln>
          </p:spPr>
        </p:pic>
        <p:pic>
          <p:nvPicPr>
            <p:cNvPr id="829" name="Google Shape;829;p31">
              <a:extLst>
                <a:ext uri="{FF2B5EF4-FFF2-40B4-BE49-F238E27FC236}">
                  <a16:creationId xmlns:a16="http://schemas.microsoft.com/office/drawing/2014/main" id="{9F7661C9-7C37-1F22-0877-2DE0337823A0}"/>
                </a:ext>
              </a:extLst>
            </p:cNvPr>
            <p:cNvPicPr preferRelativeResize="0"/>
            <p:nvPr/>
          </p:nvPicPr>
          <p:blipFill>
            <a:blip r:embed="rId6">
              <a:alphaModFix/>
            </a:blip>
            <a:stretch>
              <a:fillRect/>
            </a:stretch>
          </p:blipFill>
          <p:spPr>
            <a:xfrm>
              <a:off x="7457976" y="4617651"/>
              <a:ext cx="1418000" cy="341650"/>
            </a:xfrm>
            <a:prstGeom prst="rect">
              <a:avLst/>
            </a:prstGeom>
            <a:noFill/>
            <a:ln>
              <a:noFill/>
            </a:ln>
          </p:spPr>
        </p:pic>
      </p:grpSp>
    </p:spTree>
    <p:extLst>
      <p:ext uri="{BB962C8B-B14F-4D97-AF65-F5344CB8AC3E}">
        <p14:creationId xmlns:p14="http://schemas.microsoft.com/office/powerpoint/2010/main" val="680836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5">
          <a:extLst>
            <a:ext uri="{FF2B5EF4-FFF2-40B4-BE49-F238E27FC236}">
              <a16:creationId xmlns:a16="http://schemas.microsoft.com/office/drawing/2014/main" id="{1B9AA1E9-92B0-B3D2-44FB-7DE8D5E788C0}"/>
            </a:ext>
          </a:extLst>
        </p:cNvPr>
        <p:cNvGrpSpPr/>
        <p:nvPr/>
      </p:nvGrpSpPr>
      <p:grpSpPr>
        <a:xfrm>
          <a:off x="0" y="0"/>
          <a:ext cx="0" cy="0"/>
          <a:chOff x="0" y="0"/>
          <a:chExt cx="0" cy="0"/>
        </a:xfrm>
      </p:grpSpPr>
      <p:sp>
        <p:nvSpPr>
          <p:cNvPr id="816" name="Google Shape;816;p31">
            <a:extLst>
              <a:ext uri="{FF2B5EF4-FFF2-40B4-BE49-F238E27FC236}">
                <a16:creationId xmlns:a16="http://schemas.microsoft.com/office/drawing/2014/main" id="{C14644B9-0EE1-CBA6-87DD-DBE3155F133C}"/>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r>
              <a:rPr lang="en-US" sz="3000" b="1" dirty="0">
                <a:solidFill>
                  <a:srgbClr val="81C241"/>
                </a:solidFill>
                <a:latin typeface="TW Cen MT"/>
              </a:rPr>
              <a:t>Operational Improvements to Transportation System</a:t>
            </a:r>
            <a:br>
              <a:rPr lang="en-US" sz="3000" b="1" dirty="0">
                <a:solidFill>
                  <a:srgbClr val="81C241"/>
                </a:solidFill>
                <a:latin typeface="TW Cen MT"/>
              </a:rPr>
            </a:br>
            <a:endParaRPr lang="en-US" sz="2100" dirty="0">
              <a:solidFill>
                <a:srgbClr val="C0D852"/>
              </a:solidFill>
              <a:latin typeface="TW Cen MT"/>
            </a:endParaRPr>
          </a:p>
        </p:txBody>
      </p:sp>
      <p:sp>
        <p:nvSpPr>
          <p:cNvPr id="818" name="Google Shape;818;p31">
            <a:extLst>
              <a:ext uri="{FF2B5EF4-FFF2-40B4-BE49-F238E27FC236}">
                <a16:creationId xmlns:a16="http://schemas.microsoft.com/office/drawing/2014/main" id="{1091F709-049C-D7B7-B304-BDDD56A94399}"/>
              </a:ext>
            </a:extLst>
          </p:cNvPr>
          <p:cNvSpPr txBox="1"/>
          <p:nvPr/>
        </p:nvSpPr>
        <p:spPr>
          <a:xfrm>
            <a:off x="-1101650" y="4281775"/>
            <a:ext cx="1035900" cy="490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b="1" dirty="0">
                <a:solidFill>
                  <a:srgbClr val="FF0000"/>
                </a:solidFill>
                <a:latin typeface="TW Cen MT"/>
              </a:rPr>
              <a:t>KEEP AREA BELOW HERE BLANK</a:t>
            </a:r>
            <a:br>
              <a:rPr lang="en" sz="900" b="1" dirty="0">
                <a:latin typeface="TW Cen MT"/>
              </a:rPr>
            </a:br>
            <a:r>
              <a:rPr lang="en" sz="900" b="1" dirty="0">
                <a:solidFill>
                  <a:srgbClr val="FF0000"/>
                </a:solidFill>
                <a:latin typeface="TW Cen MT"/>
              </a:rPr>
              <a:t>FOR CHYRON</a:t>
            </a:r>
            <a:endParaRPr lang="en-US" sz="900" b="1" dirty="0">
              <a:solidFill>
                <a:srgbClr val="FF0000"/>
              </a:solidFill>
              <a:latin typeface="TW Cen MT"/>
            </a:endParaRPr>
          </a:p>
        </p:txBody>
      </p:sp>
      <p:cxnSp>
        <p:nvCxnSpPr>
          <p:cNvPr id="819" name="Google Shape;819;p31">
            <a:extLst>
              <a:ext uri="{FF2B5EF4-FFF2-40B4-BE49-F238E27FC236}">
                <a16:creationId xmlns:a16="http://schemas.microsoft.com/office/drawing/2014/main" id="{6AD35DB4-B9B7-5A84-514A-A9654CFF8993}"/>
              </a:ext>
            </a:extLst>
          </p:cNvPr>
          <p:cNvCxnSpPr/>
          <p:nvPr/>
        </p:nvCxnSpPr>
        <p:spPr>
          <a:xfrm>
            <a:off x="-1021400" y="4092100"/>
            <a:ext cx="933900" cy="0"/>
          </a:xfrm>
          <a:prstGeom prst="straightConnector1">
            <a:avLst/>
          </a:prstGeom>
          <a:noFill/>
          <a:ln w="38100" cap="flat" cmpd="sng">
            <a:solidFill>
              <a:srgbClr val="FF0000"/>
            </a:solidFill>
            <a:prstDash val="solid"/>
            <a:round/>
            <a:headEnd type="none" w="med" len="med"/>
            <a:tailEnd type="triangle" w="med" len="med"/>
          </a:ln>
        </p:spPr>
      </p:cxnSp>
      <p:sp>
        <p:nvSpPr>
          <p:cNvPr id="820" name="Google Shape;820;p31">
            <a:extLst>
              <a:ext uri="{FF2B5EF4-FFF2-40B4-BE49-F238E27FC236}">
                <a16:creationId xmlns:a16="http://schemas.microsoft.com/office/drawing/2014/main" id="{1EF59726-7103-9107-3D62-6139ADD708DB}"/>
              </a:ext>
            </a:extLst>
          </p:cNvPr>
          <p:cNvSpPr txBox="1"/>
          <p:nvPr/>
        </p:nvSpPr>
        <p:spPr>
          <a:xfrm>
            <a:off x="9238841" y="4281775"/>
            <a:ext cx="1035900" cy="4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dirty="0">
                <a:solidFill>
                  <a:srgbClr val="FF0000"/>
                </a:solidFill>
                <a:latin typeface="TW Cen MT"/>
              </a:rPr>
              <a:t>KEEP AREA BELOW HERE BLANK</a:t>
            </a:r>
            <a:br>
              <a:rPr lang="en" sz="900" b="1" dirty="0">
                <a:latin typeface="TW Cen MT"/>
              </a:rPr>
            </a:br>
            <a:r>
              <a:rPr lang="en" sz="900" b="1" dirty="0">
                <a:solidFill>
                  <a:srgbClr val="FF0000"/>
                </a:solidFill>
                <a:latin typeface="TW Cen MT"/>
              </a:rPr>
              <a:t>FOR CHYRON</a:t>
            </a:r>
            <a:endParaRPr lang="en-US" sz="900" b="1" dirty="0">
              <a:solidFill>
                <a:srgbClr val="FF0000"/>
              </a:solidFill>
              <a:latin typeface="TW Cen MT"/>
            </a:endParaRPr>
          </a:p>
        </p:txBody>
      </p:sp>
      <p:cxnSp>
        <p:nvCxnSpPr>
          <p:cNvPr id="821" name="Google Shape;821;p31">
            <a:extLst>
              <a:ext uri="{FF2B5EF4-FFF2-40B4-BE49-F238E27FC236}">
                <a16:creationId xmlns:a16="http://schemas.microsoft.com/office/drawing/2014/main" id="{86E845AC-C606-596E-B821-81318764006B}"/>
              </a:ext>
            </a:extLst>
          </p:cNvPr>
          <p:cNvCxnSpPr/>
          <p:nvPr/>
        </p:nvCxnSpPr>
        <p:spPr>
          <a:xfrm rot="10800000">
            <a:off x="9239591" y="4092100"/>
            <a:ext cx="841500" cy="0"/>
          </a:xfrm>
          <a:prstGeom prst="straightConnector1">
            <a:avLst/>
          </a:prstGeom>
          <a:noFill/>
          <a:ln w="38100" cap="flat" cmpd="sng">
            <a:solidFill>
              <a:srgbClr val="FF0000"/>
            </a:solidFill>
            <a:prstDash val="solid"/>
            <a:round/>
            <a:headEnd type="none" w="med" len="med"/>
            <a:tailEnd type="triangle" w="med" len="med"/>
          </a:ln>
        </p:spPr>
      </p:cxnSp>
      <p:cxnSp>
        <p:nvCxnSpPr>
          <p:cNvPr id="822" name="Google Shape;822;p31">
            <a:extLst>
              <a:ext uri="{FF2B5EF4-FFF2-40B4-BE49-F238E27FC236}">
                <a16:creationId xmlns:a16="http://schemas.microsoft.com/office/drawing/2014/main" id="{E4E02BCD-2111-50AB-D98F-83BD53A171B9}"/>
              </a:ext>
            </a:extLst>
          </p:cNvPr>
          <p:cNvCxnSpPr/>
          <p:nvPr/>
        </p:nvCxnSpPr>
        <p:spPr>
          <a:xfrm>
            <a:off x="7881775" y="-740075"/>
            <a:ext cx="4800" cy="704100"/>
          </a:xfrm>
          <a:prstGeom prst="straightConnector1">
            <a:avLst/>
          </a:prstGeom>
          <a:noFill/>
          <a:ln w="38100" cap="flat" cmpd="sng">
            <a:solidFill>
              <a:srgbClr val="FF0000"/>
            </a:solidFill>
            <a:prstDash val="solid"/>
            <a:round/>
            <a:headEnd type="none" w="med" len="med"/>
            <a:tailEnd type="triangle" w="med" len="med"/>
          </a:ln>
        </p:spPr>
      </p:cxnSp>
      <p:sp>
        <p:nvSpPr>
          <p:cNvPr id="823" name="Google Shape;823;p31">
            <a:extLst>
              <a:ext uri="{FF2B5EF4-FFF2-40B4-BE49-F238E27FC236}">
                <a16:creationId xmlns:a16="http://schemas.microsoft.com/office/drawing/2014/main" id="{B5D435C1-DA24-F213-55E7-6E6ABF3A1AB6}"/>
              </a:ext>
            </a:extLst>
          </p:cNvPr>
          <p:cNvSpPr txBox="1"/>
          <p:nvPr/>
        </p:nvSpPr>
        <p:spPr>
          <a:xfrm>
            <a:off x="8108100" y="-820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dirty="0">
                <a:solidFill>
                  <a:srgbClr val="FF0000"/>
                </a:solidFill>
                <a:latin typeface="TW Cen MT"/>
              </a:rPr>
              <a:t>KEEP AREA TO THE RIGHT BLANK FOR ZOOM ATTENDEES</a:t>
            </a:r>
            <a:endParaRPr lang="en-US" sz="900" b="1" dirty="0">
              <a:solidFill>
                <a:srgbClr val="FF0000"/>
              </a:solidFill>
              <a:latin typeface="TW Cen MT"/>
            </a:endParaRPr>
          </a:p>
        </p:txBody>
      </p:sp>
      <p:cxnSp>
        <p:nvCxnSpPr>
          <p:cNvPr id="824" name="Google Shape;824;p31">
            <a:extLst>
              <a:ext uri="{FF2B5EF4-FFF2-40B4-BE49-F238E27FC236}">
                <a16:creationId xmlns:a16="http://schemas.microsoft.com/office/drawing/2014/main" id="{D156A571-B921-ECF1-6CB2-38F79FDC988C}"/>
              </a:ext>
            </a:extLst>
          </p:cNvPr>
          <p:cNvCxnSpPr/>
          <p:nvPr/>
        </p:nvCxnSpPr>
        <p:spPr>
          <a:xfrm rot="-5400000">
            <a:off x="7463416" y="5630850"/>
            <a:ext cx="841500" cy="0"/>
          </a:xfrm>
          <a:prstGeom prst="straightConnector1">
            <a:avLst/>
          </a:prstGeom>
          <a:noFill/>
          <a:ln w="38100" cap="flat" cmpd="sng">
            <a:solidFill>
              <a:srgbClr val="FF0000"/>
            </a:solidFill>
            <a:prstDash val="solid"/>
            <a:round/>
            <a:headEnd type="none" w="med" len="med"/>
            <a:tailEnd type="triangle" w="med" len="med"/>
          </a:ln>
        </p:spPr>
      </p:cxnSp>
      <p:sp>
        <p:nvSpPr>
          <p:cNvPr id="825" name="Google Shape;825;p31">
            <a:extLst>
              <a:ext uri="{FF2B5EF4-FFF2-40B4-BE49-F238E27FC236}">
                <a16:creationId xmlns:a16="http://schemas.microsoft.com/office/drawing/2014/main" id="{84B3C935-95E8-2F4A-6FA6-C02EBC5553E0}"/>
              </a:ext>
            </a:extLst>
          </p:cNvPr>
          <p:cNvSpPr txBox="1"/>
          <p:nvPr/>
        </p:nvSpPr>
        <p:spPr>
          <a:xfrm>
            <a:off x="8108100" y="5179325"/>
            <a:ext cx="1035900" cy="78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dirty="0">
                <a:solidFill>
                  <a:srgbClr val="FF0000"/>
                </a:solidFill>
                <a:latin typeface="TW Cen MT"/>
              </a:rPr>
              <a:t>KEEP AREA TO THE RIGHT BLANK FOR ZOOM ATTENDEES</a:t>
            </a:r>
            <a:endParaRPr lang="en-US" sz="900" b="1" dirty="0">
              <a:solidFill>
                <a:srgbClr val="FF0000"/>
              </a:solidFill>
              <a:latin typeface="TW Cen MT"/>
            </a:endParaRPr>
          </a:p>
        </p:txBody>
      </p:sp>
      <p:grpSp>
        <p:nvGrpSpPr>
          <p:cNvPr id="826" name="Google Shape;826;p31">
            <a:extLst>
              <a:ext uri="{FF2B5EF4-FFF2-40B4-BE49-F238E27FC236}">
                <a16:creationId xmlns:a16="http://schemas.microsoft.com/office/drawing/2014/main" id="{664C8B57-EF01-1FD2-3E5A-6A3506ADE322}"/>
              </a:ext>
            </a:extLst>
          </p:cNvPr>
          <p:cNvGrpSpPr/>
          <p:nvPr/>
        </p:nvGrpSpPr>
        <p:grpSpPr>
          <a:xfrm>
            <a:off x="0" y="3875799"/>
            <a:ext cx="9144000" cy="1283076"/>
            <a:chOff x="0" y="3875799"/>
            <a:chExt cx="9144000" cy="1283076"/>
          </a:xfrm>
        </p:grpSpPr>
        <p:pic>
          <p:nvPicPr>
            <p:cNvPr id="827" name="Google Shape;827;p31">
              <a:extLst>
                <a:ext uri="{FF2B5EF4-FFF2-40B4-BE49-F238E27FC236}">
                  <a16:creationId xmlns:a16="http://schemas.microsoft.com/office/drawing/2014/main" id="{C862541F-BB34-3846-BBC5-8E9CD88367BC}"/>
                </a:ext>
              </a:extLst>
            </p:cNvPr>
            <p:cNvPicPr preferRelativeResize="0"/>
            <p:nvPr/>
          </p:nvPicPr>
          <p:blipFill rotWithShape="1">
            <a:blip r:embed="rId4">
              <a:alphaModFix/>
            </a:blip>
            <a:srcRect l="1523" t="62279" r="2644" b="9322"/>
            <a:stretch/>
          </p:blipFill>
          <p:spPr>
            <a:xfrm>
              <a:off x="0" y="3875799"/>
              <a:ext cx="9144000" cy="1283076"/>
            </a:xfrm>
            <a:prstGeom prst="rect">
              <a:avLst/>
            </a:prstGeom>
            <a:noFill/>
            <a:ln>
              <a:noFill/>
            </a:ln>
          </p:spPr>
        </p:pic>
        <p:pic>
          <p:nvPicPr>
            <p:cNvPr id="828" name="Google Shape;828;p31">
              <a:extLst>
                <a:ext uri="{FF2B5EF4-FFF2-40B4-BE49-F238E27FC236}">
                  <a16:creationId xmlns:a16="http://schemas.microsoft.com/office/drawing/2014/main" id="{4201B426-12B8-F1E3-AB58-747F4C4E3E62}"/>
                </a:ext>
              </a:extLst>
            </p:cNvPr>
            <p:cNvPicPr preferRelativeResize="0"/>
            <p:nvPr/>
          </p:nvPicPr>
          <p:blipFill>
            <a:blip r:embed="rId5">
              <a:alphaModFix/>
            </a:blip>
            <a:stretch>
              <a:fillRect/>
            </a:stretch>
          </p:blipFill>
          <p:spPr>
            <a:xfrm>
              <a:off x="6926275" y="4550025"/>
              <a:ext cx="453400" cy="453400"/>
            </a:xfrm>
            <a:prstGeom prst="rect">
              <a:avLst/>
            </a:prstGeom>
            <a:noFill/>
            <a:ln>
              <a:noFill/>
            </a:ln>
          </p:spPr>
        </p:pic>
        <p:pic>
          <p:nvPicPr>
            <p:cNvPr id="829" name="Google Shape;829;p31">
              <a:extLst>
                <a:ext uri="{FF2B5EF4-FFF2-40B4-BE49-F238E27FC236}">
                  <a16:creationId xmlns:a16="http://schemas.microsoft.com/office/drawing/2014/main" id="{2620B89E-2B9D-4D0C-BD3D-53E4C07F94D1}"/>
                </a:ext>
              </a:extLst>
            </p:cNvPr>
            <p:cNvPicPr preferRelativeResize="0"/>
            <p:nvPr/>
          </p:nvPicPr>
          <p:blipFill>
            <a:blip r:embed="rId6">
              <a:alphaModFix/>
            </a:blip>
            <a:stretch>
              <a:fillRect/>
            </a:stretch>
          </p:blipFill>
          <p:spPr>
            <a:xfrm>
              <a:off x="7457976" y="4617651"/>
              <a:ext cx="1418000" cy="341650"/>
            </a:xfrm>
            <a:prstGeom prst="rect">
              <a:avLst/>
            </a:prstGeom>
            <a:noFill/>
            <a:ln>
              <a:noFill/>
            </a:ln>
          </p:spPr>
        </p:pic>
      </p:grpSp>
      <p:pic>
        <p:nvPicPr>
          <p:cNvPr id="4" name="Picture 3">
            <a:extLst>
              <a:ext uri="{FF2B5EF4-FFF2-40B4-BE49-F238E27FC236}">
                <a16:creationId xmlns:a16="http://schemas.microsoft.com/office/drawing/2014/main" id="{133C7B36-62AC-48FA-BDA4-DDFB363AC5F5}"/>
              </a:ext>
            </a:extLst>
          </p:cNvPr>
          <p:cNvPicPr>
            <a:picLocks noChangeAspect="1"/>
          </p:cNvPicPr>
          <p:nvPr/>
        </p:nvPicPr>
        <p:blipFill>
          <a:blip r:embed="rId7"/>
          <a:stretch>
            <a:fillRect/>
          </a:stretch>
        </p:blipFill>
        <p:spPr>
          <a:xfrm>
            <a:off x="3430652" y="1078390"/>
            <a:ext cx="2478253" cy="2064326"/>
          </a:xfrm>
          <a:prstGeom prst="rect">
            <a:avLst/>
          </a:prstGeom>
        </p:spPr>
      </p:pic>
      <p:pic>
        <p:nvPicPr>
          <p:cNvPr id="6" name="Picture 5">
            <a:extLst>
              <a:ext uri="{FF2B5EF4-FFF2-40B4-BE49-F238E27FC236}">
                <a16:creationId xmlns:a16="http://schemas.microsoft.com/office/drawing/2014/main" id="{8CAE4A72-5FD7-A77F-AB06-20D85E948BC0}"/>
              </a:ext>
            </a:extLst>
          </p:cNvPr>
          <p:cNvPicPr>
            <a:picLocks noChangeAspect="1"/>
          </p:cNvPicPr>
          <p:nvPr/>
        </p:nvPicPr>
        <p:blipFill>
          <a:blip r:embed="rId8"/>
          <a:stretch>
            <a:fillRect/>
          </a:stretch>
        </p:blipFill>
        <p:spPr>
          <a:xfrm>
            <a:off x="6549601" y="1204117"/>
            <a:ext cx="2128573" cy="2472108"/>
          </a:xfrm>
          <a:prstGeom prst="rect">
            <a:avLst/>
          </a:prstGeom>
        </p:spPr>
      </p:pic>
      <p:pic>
        <p:nvPicPr>
          <p:cNvPr id="8" name="Picture 7">
            <a:extLst>
              <a:ext uri="{FF2B5EF4-FFF2-40B4-BE49-F238E27FC236}">
                <a16:creationId xmlns:a16="http://schemas.microsoft.com/office/drawing/2014/main" id="{FC5F2684-3ECC-8BB0-7C8F-8E46F7821FEE}"/>
              </a:ext>
            </a:extLst>
          </p:cNvPr>
          <p:cNvPicPr>
            <a:picLocks noChangeAspect="1"/>
          </p:cNvPicPr>
          <p:nvPr/>
        </p:nvPicPr>
        <p:blipFill>
          <a:blip r:embed="rId9"/>
          <a:stretch>
            <a:fillRect/>
          </a:stretch>
        </p:blipFill>
        <p:spPr>
          <a:xfrm>
            <a:off x="260738" y="1078390"/>
            <a:ext cx="2529217" cy="2736743"/>
          </a:xfrm>
          <a:prstGeom prst="rect">
            <a:avLst/>
          </a:prstGeom>
        </p:spPr>
      </p:pic>
      <p:pic>
        <p:nvPicPr>
          <p:cNvPr id="9" name="Picture 8">
            <a:extLst>
              <a:ext uri="{FF2B5EF4-FFF2-40B4-BE49-F238E27FC236}">
                <a16:creationId xmlns:a16="http://schemas.microsoft.com/office/drawing/2014/main" id="{B1C6FED5-1639-6BEA-A00C-31545F16BF6D}"/>
              </a:ext>
            </a:extLst>
          </p:cNvPr>
          <p:cNvPicPr>
            <a:picLocks noChangeAspect="1"/>
          </p:cNvPicPr>
          <p:nvPr/>
        </p:nvPicPr>
        <p:blipFill>
          <a:blip r:embed="rId10">
            <a:extLst>
              <a:ext uri="{28A0092B-C50C-407E-A947-70E740481C1C}">
                <a14:useLocalDpi xmlns:a14="http://schemas.microsoft.com/office/drawing/2010/main" val="0"/>
              </a:ext>
            </a:extLst>
          </a:blip>
          <a:srcRect t="13611" b="17222"/>
          <a:stretch>
            <a:fillRect/>
          </a:stretch>
        </p:blipFill>
        <p:spPr>
          <a:xfrm>
            <a:off x="3097190" y="3297716"/>
            <a:ext cx="3145176" cy="1631633"/>
          </a:xfrm>
          <a:prstGeom prst="rect">
            <a:avLst/>
          </a:prstGeom>
        </p:spPr>
      </p:pic>
    </p:spTree>
    <p:extLst>
      <p:ext uri="{BB962C8B-B14F-4D97-AF65-F5344CB8AC3E}">
        <p14:creationId xmlns:p14="http://schemas.microsoft.com/office/powerpoint/2010/main" val="24885659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c22578f-816f-46db-a965-a1ef8daeb1c2">
      <Terms xmlns="http://schemas.microsoft.com/office/infopath/2007/PartnerControls"/>
    </lcf76f155ced4ddcb4097134ff3c332f>
    <_Flow_SignoffStatus xmlns="dc22578f-816f-46db-a965-a1ef8daeb1c2" xsi:nil="true"/>
    <TaxCatchAll xmlns="faf2dff7-1506-4aa5-8991-bbb7af5dd8f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A89A18C41AAC3418EBFC4D13CA3E59E" ma:contentTypeVersion="19" ma:contentTypeDescription="Create a new document." ma:contentTypeScope="" ma:versionID="1bd239bdc10f2bab10285aede98627f6">
  <xsd:schema xmlns:xsd="http://www.w3.org/2001/XMLSchema" xmlns:xs="http://www.w3.org/2001/XMLSchema" xmlns:p="http://schemas.microsoft.com/office/2006/metadata/properties" xmlns:ns2="dc22578f-816f-46db-a965-a1ef8daeb1c2" xmlns:ns3="faf2dff7-1506-4aa5-8991-bbb7af5dd8fc" targetNamespace="http://schemas.microsoft.com/office/2006/metadata/properties" ma:root="true" ma:fieldsID="d9e0697b79dac8dd7b5e94dae77ef928" ns2:_="" ns3:_="">
    <xsd:import namespace="dc22578f-816f-46db-a965-a1ef8daeb1c2"/>
    <xsd:import namespace="faf2dff7-1506-4aa5-8991-bbb7af5dd8f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_Flow_SignoffStatu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22578f-816f-46db-a965-a1ef8daeb1c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2b3e53e-12d5-4e58-a8f6-425b524cd83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f2dff7-1506-4aa5-8991-bbb7af5dd8fc"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bcb4c813-3d77-496f-a794-c7be73d0bcde}" ma:internalName="TaxCatchAll" ma:showField="CatchAllData" ma:web="faf2dff7-1506-4aa5-8991-bbb7af5dd8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D7016F-0731-47E3-BBA2-650055A1BBA1}">
  <ds:schemaRefs>
    <ds:schemaRef ds:uri="http://www.w3.org/XML/1998/namespace"/>
    <ds:schemaRef ds:uri="http://schemas.microsoft.com/office/infopath/2007/PartnerControls"/>
    <ds:schemaRef ds:uri="http://schemas.microsoft.com/office/2006/documentManagement/types"/>
    <ds:schemaRef ds:uri="07c98ee3-2d1f-41b0-aa43-6b9ff67c142d"/>
    <ds:schemaRef ds:uri="http://purl.org/dc/elements/1.1/"/>
    <ds:schemaRef ds:uri="http://schemas.microsoft.com/office/2006/metadata/properties"/>
    <ds:schemaRef ds:uri="http://purl.org/dc/terms/"/>
    <ds:schemaRef ds:uri="http://purl.org/dc/dcmitype/"/>
    <ds:schemaRef ds:uri="http://schemas.openxmlformats.org/package/2006/metadata/core-properties"/>
    <ds:schemaRef ds:uri="db925eaf-3c44-499d-bc05-97c485158d4f"/>
  </ds:schemaRefs>
</ds:datastoreItem>
</file>

<file path=customXml/itemProps2.xml><?xml version="1.0" encoding="utf-8"?>
<ds:datastoreItem xmlns:ds="http://schemas.openxmlformats.org/officeDocument/2006/customXml" ds:itemID="{1C0EAE48-30FF-4E7B-92F6-CADC16B4EB22}"/>
</file>

<file path=customXml/itemProps3.xml><?xml version="1.0" encoding="utf-8"?>
<ds:datastoreItem xmlns:ds="http://schemas.openxmlformats.org/officeDocument/2006/customXml" ds:itemID="{3F39C64C-E66B-4831-90E7-495052CE2D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139</TotalTime>
  <Words>1113</Words>
  <Application>Microsoft Office PowerPoint</Application>
  <PresentationFormat>On-screen Show (16:9)</PresentationFormat>
  <Paragraphs>139</Paragraphs>
  <Slides>14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TW Cen MT</vt:lpstr>
      <vt:lpstr>Poppins</vt:lpstr>
      <vt:lpstr>Exo Thin</vt:lpstr>
      <vt:lpstr>Roboto Condensed Light</vt:lpstr>
      <vt:lpstr>Livvic</vt:lpstr>
      <vt:lpstr>Exo</vt:lpstr>
      <vt:lpstr>Arial</vt:lpstr>
      <vt:lpstr>Simple Light</vt:lpstr>
      <vt:lpstr>City of Monterey MEASURE X PROJECTS </vt:lpstr>
      <vt:lpstr>Quick Monterey Traffic Facts </vt:lpstr>
      <vt:lpstr>City of Monterey Pavement Condition (PCI) </vt:lpstr>
      <vt:lpstr>The City of Monterey uses Measure X funds in the following CIP Projects: </vt:lpstr>
      <vt:lpstr>Critical Maintenance</vt:lpstr>
      <vt:lpstr>Identified Safety Projects </vt:lpstr>
      <vt:lpstr>Identified Safety Projects </vt:lpstr>
      <vt:lpstr>Operational Improvements to Transportation System </vt:lpstr>
      <vt:lpstr>Operational Improvements to Transportation System </vt:lpstr>
      <vt:lpstr>Citywide Adaptive Traffic Signal System </vt:lpstr>
      <vt:lpstr>Citywide Adaptive Traffic Signal System </vt:lpstr>
      <vt:lpstr>Citywide Adaptive Traffic Signal System </vt:lpstr>
      <vt:lpstr>Citywide Adaptive Traffic Signal System </vt:lpstr>
      <vt:lpstr>Upcoming Measure X Efforts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[SUBTITLE]</dc:title>
  <dc:creator>Theresa Wright</dc:creator>
  <cp:lastModifiedBy>Theresa Wright</cp:lastModifiedBy>
  <cp:revision>226</cp:revision>
  <dcterms:modified xsi:type="dcterms:W3CDTF">2024-02-15T18:21:40Z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0x01010098DC234360707448818F8E9DF26F71D7</vt:lpwstr>
  </property>
</Properties>
</file>