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3"/>
  </p:sldMasterIdLst>
  <p:notesMasterIdLst>
    <p:notesMasterId r:id="rId14"/>
  </p:notesMasterIdLst>
  <p:sldIdLst>
    <p:sldId id="256" r:id="rId4"/>
    <p:sldId id="257" r:id="rId5"/>
    <p:sldId id="258" r:id="rId6"/>
    <p:sldId id="261" r:id="rId7"/>
    <p:sldId id="259" r:id="rId8"/>
    <p:sldId id="260" r:id="rId9"/>
    <p:sldId id="262" r:id="rId10"/>
    <p:sldId id="263" r:id="rId11"/>
    <p:sldId id="265" r:id="rId12"/>
    <p:sldId id="266"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9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E28DF7-0590-4B3B-A057-9957DB01D635}" v="1" dt="2023-10-05T16:23:59.1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463"/>
    <p:restoredTop sz="76884" autoAdjust="0"/>
  </p:normalViewPr>
  <p:slideViewPr>
    <p:cSldViewPr snapToGrid="0" snapToObjects="1">
      <p:cViewPr varScale="1">
        <p:scale>
          <a:sx n="66" d="100"/>
          <a:sy n="66" d="100"/>
        </p:scale>
        <p:origin x="2170" y="48"/>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6/11/relationships/changesInfo" Target="changesInfos/changesInfo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ssa Guther" userId="766e5018-897f-4033-a323-86dc5ed7da30" providerId="ADAL" clId="{B3E28DF7-0590-4B3B-A057-9957DB01D635}"/>
    <pc:docChg chg="custSel modSld">
      <pc:chgData name="Alissa Guther" userId="766e5018-897f-4033-a323-86dc5ed7da30" providerId="ADAL" clId="{B3E28DF7-0590-4B3B-A057-9957DB01D635}" dt="2023-10-05T16:25:58.348" v="198" actId="20577"/>
      <pc:docMkLst>
        <pc:docMk/>
      </pc:docMkLst>
      <pc:sldChg chg="modSp mod">
        <pc:chgData name="Alissa Guther" userId="766e5018-897f-4033-a323-86dc5ed7da30" providerId="ADAL" clId="{B3E28DF7-0590-4B3B-A057-9957DB01D635}" dt="2023-10-05T16:25:58.348" v="198" actId="20577"/>
        <pc:sldMkLst>
          <pc:docMk/>
          <pc:sldMk cId="3925408097" sldId="257"/>
        </pc:sldMkLst>
        <pc:spChg chg="mod">
          <ac:chgData name="Alissa Guther" userId="766e5018-897f-4033-a323-86dc5ed7da30" providerId="ADAL" clId="{B3E28DF7-0590-4B3B-A057-9957DB01D635}" dt="2023-10-05T16:25:58.348" v="198" actId="20577"/>
          <ac:spMkLst>
            <pc:docMk/>
            <pc:sldMk cId="3925408097" sldId="257"/>
            <ac:spMk id="3" creationId="{5F09A7B9-A34B-7709-4082-49FCC5E3BA6B}"/>
          </ac:spMkLst>
        </pc:spChg>
      </pc:sldChg>
      <pc:sldChg chg="modNotesTx">
        <pc:chgData name="Alissa Guther" userId="766e5018-897f-4033-a323-86dc5ed7da30" providerId="ADAL" clId="{B3E28DF7-0590-4B3B-A057-9957DB01D635}" dt="2023-10-05T16:23:25.767" v="82" actId="20577"/>
        <pc:sldMkLst>
          <pc:docMk/>
          <pc:sldMk cId="1798283985" sldId="259"/>
        </pc:sldMkLst>
      </pc:sldChg>
      <pc:sldChg chg="modSp mod">
        <pc:chgData name="Alissa Guther" userId="766e5018-897f-4033-a323-86dc5ed7da30" providerId="ADAL" clId="{B3E28DF7-0590-4B3B-A057-9957DB01D635}" dt="2023-10-05T16:24:16.914" v="158" actId="403"/>
        <pc:sldMkLst>
          <pc:docMk/>
          <pc:sldMk cId="1158920895" sldId="265"/>
        </pc:sldMkLst>
        <pc:spChg chg="mod">
          <ac:chgData name="Alissa Guther" userId="766e5018-897f-4033-a323-86dc5ed7da30" providerId="ADAL" clId="{B3E28DF7-0590-4B3B-A057-9957DB01D635}" dt="2023-10-05T16:24:16.914" v="158" actId="403"/>
          <ac:spMkLst>
            <pc:docMk/>
            <pc:sldMk cId="1158920895" sldId="265"/>
            <ac:spMk id="7" creationId="{0B99D356-09C3-C635-422D-39E680A6B424}"/>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ata5.xml.rels><?xml version="1.0" encoding="UTF-8" standalone="yes"?>
<Relationships xmlns="http://schemas.openxmlformats.org/package/2006/relationships"><Relationship Id="rId8" Type="http://schemas.openxmlformats.org/officeDocument/2006/relationships/image" Target="../media/image26.sv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10" Type="http://schemas.openxmlformats.org/officeDocument/2006/relationships/image" Target="../media/image28.svg"/><Relationship Id="rId4" Type="http://schemas.openxmlformats.org/officeDocument/2006/relationships/image" Target="../media/image22.svg"/><Relationship Id="rId9" Type="http://schemas.openxmlformats.org/officeDocument/2006/relationships/image" Target="../media/image27.png"/></Relationships>
</file>

<file path=ppt/diagrams/_rels/drawing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5.xml.rels><?xml version="1.0" encoding="UTF-8" standalone="yes"?>
<Relationships xmlns="http://schemas.openxmlformats.org/package/2006/relationships"><Relationship Id="rId8" Type="http://schemas.openxmlformats.org/officeDocument/2006/relationships/image" Target="../media/image26.sv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10" Type="http://schemas.openxmlformats.org/officeDocument/2006/relationships/image" Target="../media/image28.svg"/><Relationship Id="rId4" Type="http://schemas.openxmlformats.org/officeDocument/2006/relationships/image" Target="../media/image22.svg"/><Relationship Id="rId9" Type="http://schemas.openxmlformats.org/officeDocument/2006/relationships/image" Target="../media/image27.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CD804B-A66D-463A-812E-6D64CC28FE7C}" type="doc">
      <dgm:prSet loTypeId="urn:microsoft.com/office/officeart/2018/5/layout/CenteredIconLabelDescriptionList" loCatId="icon" qsTypeId="urn:microsoft.com/office/officeart/2005/8/quickstyle/simple1" qsCatId="simple" csTypeId="urn:microsoft.com/office/officeart/2018/5/colors/Iconchunking_neutralbg_colorful2" csCatId="colorful" phldr="1"/>
      <dgm:spPr/>
      <dgm:t>
        <a:bodyPr/>
        <a:lstStyle/>
        <a:p>
          <a:endParaRPr lang="en-US"/>
        </a:p>
      </dgm:t>
    </dgm:pt>
    <dgm:pt modelId="{A4AED5C8-F9EB-4E65-8922-5737EDFA07E4}">
      <dgm:prSet custT="1"/>
      <dgm:spPr/>
      <dgm:t>
        <a:bodyPr/>
        <a:lstStyle/>
        <a:p>
          <a:pPr>
            <a:lnSpc>
              <a:spcPct val="100000"/>
            </a:lnSpc>
            <a:defRPr b="1"/>
          </a:pPr>
          <a:r>
            <a:rPr lang="en-US" sz="3200" b="0" dirty="0"/>
            <a:t>Funding priorities over 20 years</a:t>
          </a:r>
        </a:p>
      </dgm:t>
    </dgm:pt>
    <dgm:pt modelId="{2653C0DC-3A0D-40F8-8613-4028038AFA69}" type="parTrans" cxnId="{42CDCDC4-CBBF-4CFC-8AC4-4FD4350A79F0}">
      <dgm:prSet/>
      <dgm:spPr/>
      <dgm:t>
        <a:bodyPr/>
        <a:lstStyle/>
        <a:p>
          <a:endParaRPr lang="en-US"/>
        </a:p>
      </dgm:t>
    </dgm:pt>
    <dgm:pt modelId="{4403685C-7946-4FB2-84EE-E31338BA5334}" type="sibTrans" cxnId="{42CDCDC4-CBBF-4CFC-8AC4-4FD4350A79F0}">
      <dgm:prSet/>
      <dgm:spPr/>
      <dgm:t>
        <a:bodyPr/>
        <a:lstStyle/>
        <a:p>
          <a:endParaRPr lang="en-US"/>
        </a:p>
      </dgm:t>
    </dgm:pt>
    <dgm:pt modelId="{7A5A19BC-CB37-4E47-AE57-0199A7383627}">
      <dgm:prSet custT="1"/>
      <dgm:spPr/>
      <dgm:t>
        <a:bodyPr/>
        <a:lstStyle/>
        <a:p>
          <a:pPr>
            <a:lnSpc>
              <a:spcPct val="100000"/>
            </a:lnSpc>
            <a:defRPr b="1"/>
          </a:pPr>
          <a:r>
            <a:rPr lang="en-US" sz="3200" b="0" dirty="0"/>
            <a:t>Basis for actions to allocate state and federal funding</a:t>
          </a:r>
        </a:p>
      </dgm:t>
    </dgm:pt>
    <dgm:pt modelId="{D83BD16F-F95B-440A-81E4-360955711314}" type="parTrans" cxnId="{23C54212-D3EB-4E82-BBAA-341A9A0D7B2A}">
      <dgm:prSet/>
      <dgm:spPr/>
      <dgm:t>
        <a:bodyPr/>
        <a:lstStyle/>
        <a:p>
          <a:endParaRPr lang="en-US"/>
        </a:p>
      </dgm:t>
    </dgm:pt>
    <dgm:pt modelId="{7173DFA5-42A5-4AF1-BA61-2B4BFEEA7946}" type="sibTrans" cxnId="{23C54212-D3EB-4E82-BBAA-341A9A0D7B2A}">
      <dgm:prSet/>
      <dgm:spPr/>
      <dgm:t>
        <a:bodyPr/>
        <a:lstStyle/>
        <a:p>
          <a:endParaRPr lang="en-US"/>
        </a:p>
      </dgm:t>
    </dgm:pt>
    <dgm:pt modelId="{D1D4D4AE-8DD7-4B4B-A716-07F931FE4AB3}">
      <dgm:prSet custT="1"/>
      <dgm:spPr/>
      <dgm:t>
        <a:bodyPr/>
        <a:lstStyle/>
        <a:p>
          <a:pPr>
            <a:lnSpc>
              <a:spcPct val="100000"/>
            </a:lnSpc>
            <a:defRPr b="1"/>
          </a:pPr>
          <a:r>
            <a:rPr lang="en-US" sz="3200" b="0" dirty="0"/>
            <a:t>Part of a regional collaboration (AMBAG)</a:t>
          </a:r>
        </a:p>
      </dgm:t>
    </dgm:pt>
    <dgm:pt modelId="{12572B7A-7E47-4AB8-8C7B-3D8D1EFE06A8}" type="parTrans" cxnId="{72EE3451-45D2-4EB6-BFCF-FF84AD225988}">
      <dgm:prSet/>
      <dgm:spPr/>
      <dgm:t>
        <a:bodyPr/>
        <a:lstStyle/>
        <a:p>
          <a:endParaRPr lang="en-US"/>
        </a:p>
      </dgm:t>
    </dgm:pt>
    <dgm:pt modelId="{18F9145E-4888-4EC2-8FB4-D960BBA5AC17}" type="sibTrans" cxnId="{72EE3451-45D2-4EB6-BFCF-FF84AD225988}">
      <dgm:prSet/>
      <dgm:spPr/>
      <dgm:t>
        <a:bodyPr/>
        <a:lstStyle/>
        <a:p>
          <a:endParaRPr lang="en-US"/>
        </a:p>
      </dgm:t>
    </dgm:pt>
    <dgm:pt modelId="{1861D0D9-CF5C-4D63-A5E5-147147885BA7}" type="pres">
      <dgm:prSet presAssocID="{48CD804B-A66D-463A-812E-6D64CC28FE7C}" presName="root" presStyleCnt="0">
        <dgm:presLayoutVars>
          <dgm:dir/>
          <dgm:resizeHandles val="exact"/>
        </dgm:presLayoutVars>
      </dgm:prSet>
      <dgm:spPr/>
    </dgm:pt>
    <dgm:pt modelId="{FB02F29A-1068-4B14-B6A8-8FA586FE621F}" type="pres">
      <dgm:prSet presAssocID="{A4AED5C8-F9EB-4E65-8922-5737EDFA07E4}" presName="compNode" presStyleCnt="0"/>
      <dgm:spPr/>
    </dgm:pt>
    <dgm:pt modelId="{9101D35A-3FCD-4A0E-8203-77506644640F}" type="pres">
      <dgm:prSet presAssocID="{A4AED5C8-F9EB-4E65-8922-5737EDFA07E4}"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oney"/>
        </a:ext>
      </dgm:extLst>
    </dgm:pt>
    <dgm:pt modelId="{14816DB6-5F34-4FB8-B2FC-E20484A80622}" type="pres">
      <dgm:prSet presAssocID="{A4AED5C8-F9EB-4E65-8922-5737EDFA07E4}" presName="iconSpace" presStyleCnt="0"/>
      <dgm:spPr/>
    </dgm:pt>
    <dgm:pt modelId="{5C7FF41F-25B8-4826-BA80-5A422371DC12}" type="pres">
      <dgm:prSet presAssocID="{A4AED5C8-F9EB-4E65-8922-5737EDFA07E4}" presName="parTx" presStyleLbl="revTx" presStyleIdx="0" presStyleCnt="6" custScaleX="136770">
        <dgm:presLayoutVars>
          <dgm:chMax val="0"/>
          <dgm:chPref val="0"/>
        </dgm:presLayoutVars>
      </dgm:prSet>
      <dgm:spPr/>
    </dgm:pt>
    <dgm:pt modelId="{341E4127-8CD2-4548-ACF9-A29660A91601}" type="pres">
      <dgm:prSet presAssocID="{A4AED5C8-F9EB-4E65-8922-5737EDFA07E4}" presName="txSpace" presStyleCnt="0"/>
      <dgm:spPr/>
    </dgm:pt>
    <dgm:pt modelId="{96CB0A5B-F1DD-4400-87A1-861A057D5041}" type="pres">
      <dgm:prSet presAssocID="{A4AED5C8-F9EB-4E65-8922-5737EDFA07E4}" presName="desTx" presStyleLbl="revTx" presStyleIdx="1" presStyleCnt="6">
        <dgm:presLayoutVars/>
      </dgm:prSet>
      <dgm:spPr/>
    </dgm:pt>
    <dgm:pt modelId="{7BE816C9-7AE9-4BD7-8BCE-5CF29BF3944C}" type="pres">
      <dgm:prSet presAssocID="{4403685C-7946-4FB2-84EE-E31338BA5334}" presName="sibTrans" presStyleCnt="0"/>
      <dgm:spPr/>
    </dgm:pt>
    <dgm:pt modelId="{E508BD10-C7AD-4D13-9452-293E2C363670}" type="pres">
      <dgm:prSet presAssocID="{7A5A19BC-CB37-4E47-AE57-0199A7383627}" presName="compNode" presStyleCnt="0"/>
      <dgm:spPr/>
    </dgm:pt>
    <dgm:pt modelId="{C0BED55A-FD24-4E94-AD2C-DF635F8913A5}" type="pres">
      <dgm:prSet presAssocID="{7A5A19BC-CB37-4E47-AE57-0199A7383627}" presName="iconRect" presStyleLbl="node1" presStyleIdx="1" presStyleCnt="3" custLinFactX="9212" custLinFactNeighborX="100000" custLinFactNeighborY="202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llar"/>
        </a:ext>
      </dgm:extLst>
    </dgm:pt>
    <dgm:pt modelId="{16435820-DA23-4759-9955-9AF48E3591A0}" type="pres">
      <dgm:prSet presAssocID="{7A5A19BC-CB37-4E47-AE57-0199A7383627}" presName="iconSpace" presStyleCnt="0"/>
      <dgm:spPr/>
    </dgm:pt>
    <dgm:pt modelId="{D2D22EA9-CB8C-443D-B0E2-DD4361FDE540}" type="pres">
      <dgm:prSet presAssocID="{7A5A19BC-CB37-4E47-AE57-0199A7383627}" presName="parTx" presStyleLbl="revTx" presStyleIdx="2" presStyleCnt="6" custScaleX="147024" custLinFactNeighborX="38224" custLinFactNeighborY="778">
        <dgm:presLayoutVars>
          <dgm:chMax val="0"/>
          <dgm:chPref val="0"/>
        </dgm:presLayoutVars>
      </dgm:prSet>
      <dgm:spPr/>
    </dgm:pt>
    <dgm:pt modelId="{C635C958-6306-460E-8D0F-D384EEB5B761}" type="pres">
      <dgm:prSet presAssocID="{7A5A19BC-CB37-4E47-AE57-0199A7383627}" presName="txSpace" presStyleCnt="0"/>
      <dgm:spPr/>
    </dgm:pt>
    <dgm:pt modelId="{3D0E0CA2-20BE-4D1C-95F8-243485A097F2}" type="pres">
      <dgm:prSet presAssocID="{7A5A19BC-CB37-4E47-AE57-0199A7383627}" presName="desTx" presStyleLbl="revTx" presStyleIdx="3" presStyleCnt="6">
        <dgm:presLayoutVars/>
      </dgm:prSet>
      <dgm:spPr/>
    </dgm:pt>
    <dgm:pt modelId="{9A1B892D-5AB2-429F-9C2F-2463C02B21AE}" type="pres">
      <dgm:prSet presAssocID="{7173DFA5-42A5-4AF1-BA61-2B4BFEEA7946}" presName="sibTrans" presStyleCnt="0"/>
      <dgm:spPr/>
    </dgm:pt>
    <dgm:pt modelId="{3F707765-7AD6-4010-8C56-7552610752CD}" type="pres">
      <dgm:prSet presAssocID="{D1D4D4AE-8DD7-4B4B-A716-07F931FE4AB3}" presName="compNode" presStyleCnt="0"/>
      <dgm:spPr/>
    </dgm:pt>
    <dgm:pt modelId="{4FCE039E-CCDC-46CE-BA5A-1686AD9940ED}" type="pres">
      <dgm:prSet presAssocID="{D1D4D4AE-8DD7-4B4B-A716-07F931FE4AB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rain"/>
        </a:ext>
      </dgm:extLst>
    </dgm:pt>
    <dgm:pt modelId="{5E38FC4E-12C8-470C-B281-37E7552554B2}" type="pres">
      <dgm:prSet presAssocID="{D1D4D4AE-8DD7-4B4B-A716-07F931FE4AB3}" presName="iconSpace" presStyleCnt="0"/>
      <dgm:spPr/>
    </dgm:pt>
    <dgm:pt modelId="{D46543FA-6C21-4AE2-8A17-121CA1F28B50}" type="pres">
      <dgm:prSet presAssocID="{D1D4D4AE-8DD7-4B4B-A716-07F931FE4AB3}" presName="parTx" presStyleLbl="revTx" presStyleIdx="4" presStyleCnt="6" custScaleX="137447">
        <dgm:presLayoutVars>
          <dgm:chMax val="0"/>
          <dgm:chPref val="0"/>
        </dgm:presLayoutVars>
      </dgm:prSet>
      <dgm:spPr/>
    </dgm:pt>
    <dgm:pt modelId="{10BB6B83-2879-41FE-BD49-7F8F3859F68B}" type="pres">
      <dgm:prSet presAssocID="{D1D4D4AE-8DD7-4B4B-A716-07F931FE4AB3}" presName="txSpace" presStyleCnt="0"/>
      <dgm:spPr/>
    </dgm:pt>
    <dgm:pt modelId="{C876C507-AAA4-4A15-AD2C-A03B1CA89D0D}" type="pres">
      <dgm:prSet presAssocID="{D1D4D4AE-8DD7-4B4B-A716-07F931FE4AB3}" presName="desTx" presStyleLbl="revTx" presStyleIdx="5" presStyleCnt="6" custScaleX="234632" custLinFactY="74200000" custLinFactNeighborX="-28711" custLinFactNeighborY="74203356">
        <dgm:presLayoutVars/>
      </dgm:prSet>
      <dgm:spPr/>
    </dgm:pt>
  </dgm:ptLst>
  <dgm:cxnLst>
    <dgm:cxn modelId="{23C54212-D3EB-4E82-BBAA-341A9A0D7B2A}" srcId="{48CD804B-A66D-463A-812E-6D64CC28FE7C}" destId="{7A5A19BC-CB37-4E47-AE57-0199A7383627}" srcOrd="1" destOrd="0" parTransId="{D83BD16F-F95B-440A-81E4-360955711314}" sibTransId="{7173DFA5-42A5-4AF1-BA61-2B4BFEEA7946}"/>
    <dgm:cxn modelId="{72EE3451-45D2-4EB6-BFCF-FF84AD225988}" srcId="{48CD804B-A66D-463A-812E-6D64CC28FE7C}" destId="{D1D4D4AE-8DD7-4B4B-A716-07F931FE4AB3}" srcOrd="2" destOrd="0" parTransId="{12572B7A-7E47-4AB8-8C7B-3D8D1EFE06A8}" sibTransId="{18F9145E-4888-4EC2-8FB4-D960BBA5AC17}"/>
    <dgm:cxn modelId="{35F17372-8CFA-4E69-A199-A175E69EA269}" type="presOf" srcId="{D1D4D4AE-8DD7-4B4B-A716-07F931FE4AB3}" destId="{D46543FA-6C21-4AE2-8A17-121CA1F28B50}" srcOrd="0" destOrd="0" presId="urn:microsoft.com/office/officeart/2018/5/layout/CenteredIconLabelDescriptionList"/>
    <dgm:cxn modelId="{94A6565A-BFC0-4FE4-90B7-814079FAFEF9}" type="presOf" srcId="{7A5A19BC-CB37-4E47-AE57-0199A7383627}" destId="{D2D22EA9-CB8C-443D-B0E2-DD4361FDE540}" srcOrd="0" destOrd="0" presId="urn:microsoft.com/office/officeart/2018/5/layout/CenteredIconLabelDescriptionList"/>
    <dgm:cxn modelId="{4C293082-0ABF-4D1E-A81F-F0395ECDBE40}" type="presOf" srcId="{A4AED5C8-F9EB-4E65-8922-5737EDFA07E4}" destId="{5C7FF41F-25B8-4826-BA80-5A422371DC12}" srcOrd="0" destOrd="0" presId="urn:microsoft.com/office/officeart/2018/5/layout/CenteredIconLabelDescriptionList"/>
    <dgm:cxn modelId="{F26857C2-0A16-4491-9122-57D8C4B69191}" type="presOf" srcId="{48CD804B-A66D-463A-812E-6D64CC28FE7C}" destId="{1861D0D9-CF5C-4D63-A5E5-147147885BA7}" srcOrd="0" destOrd="0" presId="urn:microsoft.com/office/officeart/2018/5/layout/CenteredIconLabelDescriptionList"/>
    <dgm:cxn modelId="{42CDCDC4-CBBF-4CFC-8AC4-4FD4350A79F0}" srcId="{48CD804B-A66D-463A-812E-6D64CC28FE7C}" destId="{A4AED5C8-F9EB-4E65-8922-5737EDFA07E4}" srcOrd="0" destOrd="0" parTransId="{2653C0DC-3A0D-40F8-8613-4028038AFA69}" sibTransId="{4403685C-7946-4FB2-84EE-E31338BA5334}"/>
    <dgm:cxn modelId="{CB351E16-54A3-4E80-99E9-4A95079DA690}" type="presParOf" srcId="{1861D0D9-CF5C-4D63-A5E5-147147885BA7}" destId="{FB02F29A-1068-4B14-B6A8-8FA586FE621F}" srcOrd="0" destOrd="0" presId="urn:microsoft.com/office/officeart/2018/5/layout/CenteredIconLabelDescriptionList"/>
    <dgm:cxn modelId="{5E401AE4-6E4F-4D1C-AF5E-9BC29CF7FF2A}" type="presParOf" srcId="{FB02F29A-1068-4B14-B6A8-8FA586FE621F}" destId="{9101D35A-3FCD-4A0E-8203-77506644640F}" srcOrd="0" destOrd="0" presId="urn:microsoft.com/office/officeart/2018/5/layout/CenteredIconLabelDescriptionList"/>
    <dgm:cxn modelId="{4B16E893-9824-4212-B3D0-26CBF388331B}" type="presParOf" srcId="{FB02F29A-1068-4B14-B6A8-8FA586FE621F}" destId="{14816DB6-5F34-4FB8-B2FC-E20484A80622}" srcOrd="1" destOrd="0" presId="urn:microsoft.com/office/officeart/2018/5/layout/CenteredIconLabelDescriptionList"/>
    <dgm:cxn modelId="{12FD70AE-6BDA-416D-99C5-E700410713E6}" type="presParOf" srcId="{FB02F29A-1068-4B14-B6A8-8FA586FE621F}" destId="{5C7FF41F-25B8-4826-BA80-5A422371DC12}" srcOrd="2" destOrd="0" presId="urn:microsoft.com/office/officeart/2018/5/layout/CenteredIconLabelDescriptionList"/>
    <dgm:cxn modelId="{5D16EBCB-BBC2-453E-B58A-1D9F97785423}" type="presParOf" srcId="{FB02F29A-1068-4B14-B6A8-8FA586FE621F}" destId="{341E4127-8CD2-4548-ACF9-A29660A91601}" srcOrd="3" destOrd="0" presId="urn:microsoft.com/office/officeart/2018/5/layout/CenteredIconLabelDescriptionList"/>
    <dgm:cxn modelId="{93C6C15B-6446-4151-8FBB-2AAF843C5262}" type="presParOf" srcId="{FB02F29A-1068-4B14-B6A8-8FA586FE621F}" destId="{96CB0A5B-F1DD-4400-87A1-861A057D5041}" srcOrd="4" destOrd="0" presId="urn:microsoft.com/office/officeart/2018/5/layout/CenteredIconLabelDescriptionList"/>
    <dgm:cxn modelId="{50448C61-6F58-4E66-9B01-7694827FDB0E}" type="presParOf" srcId="{1861D0D9-CF5C-4D63-A5E5-147147885BA7}" destId="{7BE816C9-7AE9-4BD7-8BCE-5CF29BF3944C}" srcOrd="1" destOrd="0" presId="urn:microsoft.com/office/officeart/2018/5/layout/CenteredIconLabelDescriptionList"/>
    <dgm:cxn modelId="{5C0F3EDC-3CA2-488C-8D84-D042922F522B}" type="presParOf" srcId="{1861D0D9-CF5C-4D63-A5E5-147147885BA7}" destId="{E508BD10-C7AD-4D13-9452-293E2C363670}" srcOrd="2" destOrd="0" presId="urn:microsoft.com/office/officeart/2018/5/layout/CenteredIconLabelDescriptionList"/>
    <dgm:cxn modelId="{47F7A1CC-6BE3-4DEF-907B-9D4FE7912A38}" type="presParOf" srcId="{E508BD10-C7AD-4D13-9452-293E2C363670}" destId="{C0BED55A-FD24-4E94-AD2C-DF635F8913A5}" srcOrd="0" destOrd="0" presId="urn:microsoft.com/office/officeart/2018/5/layout/CenteredIconLabelDescriptionList"/>
    <dgm:cxn modelId="{BB36CD96-E093-449F-85B9-A57C6275950B}" type="presParOf" srcId="{E508BD10-C7AD-4D13-9452-293E2C363670}" destId="{16435820-DA23-4759-9955-9AF48E3591A0}" srcOrd="1" destOrd="0" presId="urn:microsoft.com/office/officeart/2018/5/layout/CenteredIconLabelDescriptionList"/>
    <dgm:cxn modelId="{0404A09A-6A25-4BD7-8E6D-70E22DFC62C8}" type="presParOf" srcId="{E508BD10-C7AD-4D13-9452-293E2C363670}" destId="{D2D22EA9-CB8C-443D-B0E2-DD4361FDE540}" srcOrd="2" destOrd="0" presId="urn:microsoft.com/office/officeart/2018/5/layout/CenteredIconLabelDescriptionList"/>
    <dgm:cxn modelId="{30A46893-5398-4896-B4E2-1972DE99C067}" type="presParOf" srcId="{E508BD10-C7AD-4D13-9452-293E2C363670}" destId="{C635C958-6306-460E-8D0F-D384EEB5B761}" srcOrd="3" destOrd="0" presId="urn:microsoft.com/office/officeart/2018/5/layout/CenteredIconLabelDescriptionList"/>
    <dgm:cxn modelId="{5013660B-C87C-4FCF-9215-F563A1E7447A}" type="presParOf" srcId="{E508BD10-C7AD-4D13-9452-293E2C363670}" destId="{3D0E0CA2-20BE-4D1C-95F8-243485A097F2}" srcOrd="4" destOrd="0" presId="urn:microsoft.com/office/officeart/2018/5/layout/CenteredIconLabelDescriptionList"/>
    <dgm:cxn modelId="{85169AB1-CBC3-48E7-9BFA-D54618E0A1C5}" type="presParOf" srcId="{1861D0D9-CF5C-4D63-A5E5-147147885BA7}" destId="{9A1B892D-5AB2-429F-9C2F-2463C02B21AE}" srcOrd="3" destOrd="0" presId="urn:microsoft.com/office/officeart/2018/5/layout/CenteredIconLabelDescriptionList"/>
    <dgm:cxn modelId="{A336EA8E-C3DC-4AE1-BA39-F1F7C14B68BD}" type="presParOf" srcId="{1861D0D9-CF5C-4D63-A5E5-147147885BA7}" destId="{3F707765-7AD6-4010-8C56-7552610752CD}" srcOrd="4" destOrd="0" presId="urn:microsoft.com/office/officeart/2018/5/layout/CenteredIconLabelDescriptionList"/>
    <dgm:cxn modelId="{11A08842-E888-4041-B874-948F2BC93879}" type="presParOf" srcId="{3F707765-7AD6-4010-8C56-7552610752CD}" destId="{4FCE039E-CCDC-46CE-BA5A-1686AD9940ED}" srcOrd="0" destOrd="0" presId="urn:microsoft.com/office/officeart/2018/5/layout/CenteredIconLabelDescriptionList"/>
    <dgm:cxn modelId="{1169471B-5CBE-45CB-9911-C47C8BFE7769}" type="presParOf" srcId="{3F707765-7AD6-4010-8C56-7552610752CD}" destId="{5E38FC4E-12C8-470C-B281-37E7552554B2}" srcOrd="1" destOrd="0" presId="urn:microsoft.com/office/officeart/2018/5/layout/CenteredIconLabelDescriptionList"/>
    <dgm:cxn modelId="{9ECC735A-F4F9-4376-BE53-2EDE96B05ED6}" type="presParOf" srcId="{3F707765-7AD6-4010-8C56-7552610752CD}" destId="{D46543FA-6C21-4AE2-8A17-121CA1F28B50}" srcOrd="2" destOrd="0" presId="urn:microsoft.com/office/officeart/2018/5/layout/CenteredIconLabelDescriptionList"/>
    <dgm:cxn modelId="{83CB0E3F-28C7-4D2A-9DF6-A2937D8F2023}" type="presParOf" srcId="{3F707765-7AD6-4010-8C56-7552610752CD}" destId="{10BB6B83-2879-41FE-BD49-7F8F3859F68B}" srcOrd="3" destOrd="0" presId="urn:microsoft.com/office/officeart/2018/5/layout/CenteredIconLabelDescriptionList"/>
    <dgm:cxn modelId="{09A43CB1-CEF7-4739-9CD7-18EDDA5BEDAA}" type="presParOf" srcId="{3F707765-7AD6-4010-8C56-7552610752CD}" destId="{C876C507-AAA4-4A15-AD2C-A03B1CA89D0D}"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F4D388-D107-471A-911E-98A65B8B1081}" type="doc">
      <dgm:prSet loTypeId="urn:microsoft.com/office/officeart/2005/8/layout/funnel1" loCatId="relationship" qsTypeId="urn:microsoft.com/office/officeart/2005/8/quickstyle/3d3" qsCatId="3D" csTypeId="urn:microsoft.com/office/officeart/2005/8/colors/colorful3" csCatId="colorful" phldr="1"/>
      <dgm:spPr/>
      <dgm:t>
        <a:bodyPr/>
        <a:lstStyle/>
        <a:p>
          <a:endParaRPr lang="en-US"/>
        </a:p>
      </dgm:t>
    </dgm:pt>
    <dgm:pt modelId="{94A9B15B-3272-41AC-AE43-207962BAD851}">
      <dgm:prSet phldrT="[Text]"/>
      <dgm:spPr/>
      <dgm:t>
        <a:bodyPr/>
        <a:lstStyle/>
        <a:p>
          <a:r>
            <a:rPr lang="en-US" dirty="0"/>
            <a:t>State Funding</a:t>
          </a:r>
        </a:p>
      </dgm:t>
    </dgm:pt>
    <dgm:pt modelId="{B3810B75-60C3-4654-A26C-77BAE3AADA2E}" type="parTrans" cxnId="{C72E091D-2CBE-4760-979D-16820F79D08E}">
      <dgm:prSet/>
      <dgm:spPr/>
      <dgm:t>
        <a:bodyPr/>
        <a:lstStyle/>
        <a:p>
          <a:endParaRPr lang="en-US"/>
        </a:p>
      </dgm:t>
    </dgm:pt>
    <dgm:pt modelId="{2769974E-83C9-414A-8226-0D75F4ED2446}" type="sibTrans" cxnId="{C72E091D-2CBE-4760-979D-16820F79D08E}">
      <dgm:prSet/>
      <dgm:spPr/>
      <dgm:t>
        <a:bodyPr/>
        <a:lstStyle/>
        <a:p>
          <a:endParaRPr lang="en-US"/>
        </a:p>
      </dgm:t>
    </dgm:pt>
    <dgm:pt modelId="{45A25085-5C69-499E-AC71-69EA95AA2DC2}">
      <dgm:prSet phldrT="[Text]"/>
      <dgm:spPr/>
      <dgm:t>
        <a:bodyPr/>
        <a:lstStyle/>
        <a:p>
          <a:r>
            <a:rPr lang="en-US" dirty="0"/>
            <a:t>Federal Funding</a:t>
          </a:r>
        </a:p>
      </dgm:t>
    </dgm:pt>
    <dgm:pt modelId="{43B75B6E-20AD-4E1A-8870-58EB2FB95CE2}" type="parTrans" cxnId="{24CD653B-2716-484B-B951-53083396B573}">
      <dgm:prSet/>
      <dgm:spPr/>
      <dgm:t>
        <a:bodyPr/>
        <a:lstStyle/>
        <a:p>
          <a:endParaRPr lang="en-US"/>
        </a:p>
      </dgm:t>
    </dgm:pt>
    <dgm:pt modelId="{02383579-8F86-4FA3-A7FC-ED4BCA9E4F68}" type="sibTrans" cxnId="{24CD653B-2716-484B-B951-53083396B573}">
      <dgm:prSet/>
      <dgm:spPr/>
      <dgm:t>
        <a:bodyPr/>
        <a:lstStyle/>
        <a:p>
          <a:endParaRPr lang="en-US"/>
        </a:p>
      </dgm:t>
    </dgm:pt>
    <dgm:pt modelId="{3B7010AF-FFAC-4564-BC1D-D6E86D4D4D45}">
      <dgm:prSet phldrT="[Text]"/>
      <dgm:spPr/>
      <dgm:t>
        <a:bodyPr/>
        <a:lstStyle/>
        <a:p>
          <a:r>
            <a:rPr lang="en-US" dirty="0"/>
            <a:t>Local Funding</a:t>
          </a:r>
        </a:p>
      </dgm:t>
    </dgm:pt>
    <dgm:pt modelId="{A89B1C76-E0C7-4820-8D0B-B3F72D027EFB}" type="parTrans" cxnId="{2F45EFF7-1FE7-4532-9CED-DDA82C07B328}">
      <dgm:prSet/>
      <dgm:spPr/>
      <dgm:t>
        <a:bodyPr/>
        <a:lstStyle/>
        <a:p>
          <a:endParaRPr lang="en-US"/>
        </a:p>
      </dgm:t>
    </dgm:pt>
    <dgm:pt modelId="{B455520C-63AF-477B-8D5B-EA8593F29668}" type="sibTrans" cxnId="{2F45EFF7-1FE7-4532-9CED-DDA82C07B328}">
      <dgm:prSet/>
      <dgm:spPr/>
      <dgm:t>
        <a:bodyPr/>
        <a:lstStyle/>
        <a:p>
          <a:endParaRPr lang="en-US"/>
        </a:p>
      </dgm:t>
    </dgm:pt>
    <dgm:pt modelId="{93C116D0-6281-4FCC-AC4B-ED49DDA16F27}">
      <dgm:prSet phldrT="[Text]"/>
      <dgm:spPr/>
      <dgm:t>
        <a:bodyPr/>
        <a:lstStyle/>
        <a:p>
          <a:r>
            <a:rPr lang="en-US" dirty="0"/>
            <a:t>Integrated Funding Plan</a:t>
          </a:r>
        </a:p>
      </dgm:t>
    </dgm:pt>
    <dgm:pt modelId="{D2DA292B-2A64-4D0E-BA28-B5735C889729}" type="parTrans" cxnId="{D55E3B1B-FEE7-48AC-A039-C3345ECC24D6}">
      <dgm:prSet/>
      <dgm:spPr/>
      <dgm:t>
        <a:bodyPr/>
        <a:lstStyle/>
        <a:p>
          <a:endParaRPr lang="en-US"/>
        </a:p>
      </dgm:t>
    </dgm:pt>
    <dgm:pt modelId="{EA4D57F4-A5BA-4618-8FE7-D0331285210D}" type="sibTrans" cxnId="{D55E3B1B-FEE7-48AC-A039-C3345ECC24D6}">
      <dgm:prSet/>
      <dgm:spPr/>
      <dgm:t>
        <a:bodyPr/>
        <a:lstStyle/>
        <a:p>
          <a:endParaRPr lang="en-US"/>
        </a:p>
      </dgm:t>
    </dgm:pt>
    <dgm:pt modelId="{4B578DA6-EF8B-4624-8F56-9F513F54B0FF}" type="pres">
      <dgm:prSet presAssocID="{CDF4D388-D107-471A-911E-98A65B8B1081}" presName="Name0" presStyleCnt="0">
        <dgm:presLayoutVars>
          <dgm:chMax val="4"/>
          <dgm:resizeHandles val="exact"/>
        </dgm:presLayoutVars>
      </dgm:prSet>
      <dgm:spPr/>
    </dgm:pt>
    <dgm:pt modelId="{EED633E5-D5E2-4682-A3AB-61EBC009E4BE}" type="pres">
      <dgm:prSet presAssocID="{CDF4D388-D107-471A-911E-98A65B8B1081}" presName="ellipse" presStyleLbl="trBgShp" presStyleIdx="0" presStyleCnt="1"/>
      <dgm:spPr/>
    </dgm:pt>
    <dgm:pt modelId="{360BE7EB-1F8E-4FF7-9A4D-486D3778B1B3}" type="pres">
      <dgm:prSet presAssocID="{CDF4D388-D107-471A-911E-98A65B8B1081}" presName="arrow1" presStyleLbl="fgShp" presStyleIdx="0" presStyleCnt="1" custLinFactNeighborX="2654" custLinFactNeighborY="4148"/>
      <dgm:spPr/>
    </dgm:pt>
    <dgm:pt modelId="{C7491823-D5A3-4745-BE52-EE6FA0407897}" type="pres">
      <dgm:prSet presAssocID="{CDF4D388-D107-471A-911E-98A65B8B1081}" presName="rectangle" presStyleLbl="revTx" presStyleIdx="0" presStyleCnt="1" custLinFactNeighborX="-3905" custLinFactNeighborY="5738">
        <dgm:presLayoutVars>
          <dgm:bulletEnabled val="1"/>
        </dgm:presLayoutVars>
      </dgm:prSet>
      <dgm:spPr/>
    </dgm:pt>
    <dgm:pt modelId="{94FC6E4B-8836-4CB6-9ABD-2A32B8B423D2}" type="pres">
      <dgm:prSet presAssocID="{45A25085-5C69-499E-AC71-69EA95AA2DC2}" presName="item1" presStyleLbl="node1" presStyleIdx="0" presStyleCnt="3">
        <dgm:presLayoutVars>
          <dgm:bulletEnabled val="1"/>
        </dgm:presLayoutVars>
      </dgm:prSet>
      <dgm:spPr/>
    </dgm:pt>
    <dgm:pt modelId="{9D74AF6E-8EA1-41F6-8A6C-AB785A06C89C}" type="pres">
      <dgm:prSet presAssocID="{3B7010AF-FFAC-4564-BC1D-D6E86D4D4D45}" presName="item2" presStyleLbl="node1" presStyleIdx="1" presStyleCnt="3" custLinFactNeighborX="0">
        <dgm:presLayoutVars>
          <dgm:bulletEnabled val="1"/>
        </dgm:presLayoutVars>
      </dgm:prSet>
      <dgm:spPr/>
    </dgm:pt>
    <dgm:pt modelId="{F091A773-AE37-40FC-8C8A-6D3327A3B18F}" type="pres">
      <dgm:prSet presAssocID="{93C116D0-6281-4FCC-AC4B-ED49DDA16F27}" presName="item3" presStyleLbl="node1" presStyleIdx="2" presStyleCnt="3" custLinFactNeighborX="737" custLinFactNeighborY="-1475">
        <dgm:presLayoutVars>
          <dgm:bulletEnabled val="1"/>
        </dgm:presLayoutVars>
      </dgm:prSet>
      <dgm:spPr/>
    </dgm:pt>
    <dgm:pt modelId="{ED1478EE-B20E-4248-B7E7-6569B115E2B6}" type="pres">
      <dgm:prSet presAssocID="{CDF4D388-D107-471A-911E-98A65B8B1081}" presName="funnel" presStyleLbl="trAlignAcc1" presStyleIdx="0" presStyleCnt="1" custLinFactNeighborX="-1185" custLinFactNeighborY="-893"/>
      <dgm:spPr/>
    </dgm:pt>
  </dgm:ptLst>
  <dgm:cxnLst>
    <dgm:cxn modelId="{B58F2501-6F2F-41EF-9A6A-28650F34490E}" type="presOf" srcId="{93C116D0-6281-4FCC-AC4B-ED49DDA16F27}" destId="{C7491823-D5A3-4745-BE52-EE6FA0407897}" srcOrd="0" destOrd="0" presId="urn:microsoft.com/office/officeart/2005/8/layout/funnel1"/>
    <dgm:cxn modelId="{D55E3B1B-FEE7-48AC-A039-C3345ECC24D6}" srcId="{CDF4D388-D107-471A-911E-98A65B8B1081}" destId="{93C116D0-6281-4FCC-AC4B-ED49DDA16F27}" srcOrd="3" destOrd="0" parTransId="{D2DA292B-2A64-4D0E-BA28-B5735C889729}" sibTransId="{EA4D57F4-A5BA-4618-8FE7-D0331285210D}"/>
    <dgm:cxn modelId="{C72E091D-2CBE-4760-979D-16820F79D08E}" srcId="{CDF4D388-D107-471A-911E-98A65B8B1081}" destId="{94A9B15B-3272-41AC-AE43-207962BAD851}" srcOrd="0" destOrd="0" parTransId="{B3810B75-60C3-4654-A26C-77BAE3AADA2E}" sibTransId="{2769974E-83C9-414A-8226-0D75F4ED2446}"/>
    <dgm:cxn modelId="{BA28211E-933E-4E50-AECB-44A6DB6A1F83}" type="presOf" srcId="{3B7010AF-FFAC-4564-BC1D-D6E86D4D4D45}" destId="{94FC6E4B-8836-4CB6-9ABD-2A32B8B423D2}" srcOrd="0" destOrd="0" presId="urn:microsoft.com/office/officeart/2005/8/layout/funnel1"/>
    <dgm:cxn modelId="{24CD653B-2716-484B-B951-53083396B573}" srcId="{CDF4D388-D107-471A-911E-98A65B8B1081}" destId="{45A25085-5C69-499E-AC71-69EA95AA2DC2}" srcOrd="1" destOrd="0" parTransId="{43B75B6E-20AD-4E1A-8870-58EB2FB95CE2}" sibTransId="{02383579-8F86-4FA3-A7FC-ED4BCA9E4F68}"/>
    <dgm:cxn modelId="{444E3A8D-BF4B-4A70-8893-D1ABEE9BBB32}" type="presOf" srcId="{45A25085-5C69-499E-AC71-69EA95AA2DC2}" destId="{9D74AF6E-8EA1-41F6-8A6C-AB785A06C89C}" srcOrd="0" destOrd="0" presId="urn:microsoft.com/office/officeart/2005/8/layout/funnel1"/>
    <dgm:cxn modelId="{D30C23D5-E63C-41AE-B0EE-CB5C86CD4A88}" type="presOf" srcId="{94A9B15B-3272-41AC-AE43-207962BAD851}" destId="{F091A773-AE37-40FC-8C8A-6D3327A3B18F}" srcOrd="0" destOrd="0" presId="urn:microsoft.com/office/officeart/2005/8/layout/funnel1"/>
    <dgm:cxn modelId="{8C585EEC-7D6D-45AE-B662-BEF75EB2E302}" type="presOf" srcId="{CDF4D388-D107-471A-911E-98A65B8B1081}" destId="{4B578DA6-EF8B-4624-8F56-9F513F54B0FF}" srcOrd="0" destOrd="0" presId="urn:microsoft.com/office/officeart/2005/8/layout/funnel1"/>
    <dgm:cxn modelId="{2F45EFF7-1FE7-4532-9CED-DDA82C07B328}" srcId="{CDF4D388-D107-471A-911E-98A65B8B1081}" destId="{3B7010AF-FFAC-4564-BC1D-D6E86D4D4D45}" srcOrd="2" destOrd="0" parTransId="{A89B1C76-E0C7-4820-8D0B-B3F72D027EFB}" sibTransId="{B455520C-63AF-477B-8D5B-EA8593F29668}"/>
    <dgm:cxn modelId="{FE00DFDE-5EF4-45AE-B1D7-89D659226272}" type="presParOf" srcId="{4B578DA6-EF8B-4624-8F56-9F513F54B0FF}" destId="{EED633E5-D5E2-4682-A3AB-61EBC009E4BE}" srcOrd="0" destOrd="0" presId="urn:microsoft.com/office/officeart/2005/8/layout/funnel1"/>
    <dgm:cxn modelId="{F09342AA-4BCE-49D3-B847-40946D1C65C9}" type="presParOf" srcId="{4B578DA6-EF8B-4624-8F56-9F513F54B0FF}" destId="{360BE7EB-1F8E-4FF7-9A4D-486D3778B1B3}" srcOrd="1" destOrd="0" presId="urn:microsoft.com/office/officeart/2005/8/layout/funnel1"/>
    <dgm:cxn modelId="{7D04476A-C4F9-4F29-9DA5-FBEF0A3501CB}" type="presParOf" srcId="{4B578DA6-EF8B-4624-8F56-9F513F54B0FF}" destId="{C7491823-D5A3-4745-BE52-EE6FA0407897}" srcOrd="2" destOrd="0" presId="urn:microsoft.com/office/officeart/2005/8/layout/funnel1"/>
    <dgm:cxn modelId="{DEE9EB04-C8D7-4F34-B789-7840687EE5E9}" type="presParOf" srcId="{4B578DA6-EF8B-4624-8F56-9F513F54B0FF}" destId="{94FC6E4B-8836-4CB6-9ABD-2A32B8B423D2}" srcOrd="3" destOrd="0" presId="urn:microsoft.com/office/officeart/2005/8/layout/funnel1"/>
    <dgm:cxn modelId="{93229644-4E05-4215-A78E-33CF50D2574C}" type="presParOf" srcId="{4B578DA6-EF8B-4624-8F56-9F513F54B0FF}" destId="{9D74AF6E-8EA1-41F6-8A6C-AB785A06C89C}" srcOrd="4" destOrd="0" presId="urn:microsoft.com/office/officeart/2005/8/layout/funnel1"/>
    <dgm:cxn modelId="{1668879D-DC10-4306-BFDB-EC3DA5C8C21A}" type="presParOf" srcId="{4B578DA6-EF8B-4624-8F56-9F513F54B0FF}" destId="{F091A773-AE37-40FC-8C8A-6D3327A3B18F}" srcOrd="5" destOrd="0" presId="urn:microsoft.com/office/officeart/2005/8/layout/funnel1"/>
    <dgm:cxn modelId="{05B319D6-2810-4B9D-9A1A-1B2B0250D4C5}" type="presParOf" srcId="{4B578DA6-EF8B-4624-8F56-9F513F54B0FF}" destId="{ED1478EE-B20E-4248-B7E7-6569B115E2B6}" srcOrd="6" destOrd="0" presId="urn:microsoft.com/office/officeart/2005/8/layout/funnel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75AF0D4-5DE6-4748-990D-315AB49C139C}"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2CC0E2A8-3526-4818-A957-68F32934A9C0}">
      <dgm:prSet/>
      <dgm:spPr/>
      <dgm:t>
        <a:bodyPr/>
        <a:lstStyle/>
        <a:p>
          <a:r>
            <a:rPr lang="en-US"/>
            <a:t>Policy Element</a:t>
          </a:r>
        </a:p>
      </dgm:t>
    </dgm:pt>
    <dgm:pt modelId="{904974EA-9702-437B-B264-C91853372C8D}" type="parTrans" cxnId="{F6F33A45-433F-4733-9845-95E601D1C7B2}">
      <dgm:prSet/>
      <dgm:spPr/>
      <dgm:t>
        <a:bodyPr/>
        <a:lstStyle/>
        <a:p>
          <a:endParaRPr lang="en-US"/>
        </a:p>
      </dgm:t>
    </dgm:pt>
    <dgm:pt modelId="{D7DE0D65-E449-4524-971A-7AA8A78D7694}" type="sibTrans" cxnId="{F6F33A45-433F-4733-9845-95E601D1C7B2}">
      <dgm:prSet/>
      <dgm:spPr/>
      <dgm:t>
        <a:bodyPr/>
        <a:lstStyle/>
        <a:p>
          <a:endParaRPr lang="en-US"/>
        </a:p>
      </dgm:t>
    </dgm:pt>
    <dgm:pt modelId="{E871D1D7-EC6A-4193-95EB-1174C74E346B}">
      <dgm:prSet/>
      <dgm:spPr/>
      <dgm:t>
        <a:bodyPr/>
        <a:lstStyle/>
        <a:p>
          <a:r>
            <a:rPr lang="en-US"/>
            <a:t>Financial Element - Budget</a:t>
          </a:r>
        </a:p>
      </dgm:t>
    </dgm:pt>
    <dgm:pt modelId="{AF8B4BB6-8F88-4E08-BBE5-FC528ECB79C5}" type="parTrans" cxnId="{18C76662-C4B8-4A00-B1C9-E4A2F0C9AA2C}">
      <dgm:prSet/>
      <dgm:spPr/>
      <dgm:t>
        <a:bodyPr/>
        <a:lstStyle/>
        <a:p>
          <a:endParaRPr lang="en-US"/>
        </a:p>
      </dgm:t>
    </dgm:pt>
    <dgm:pt modelId="{08692718-4A72-419D-97D8-6AF57D2943D1}" type="sibTrans" cxnId="{18C76662-C4B8-4A00-B1C9-E4A2F0C9AA2C}">
      <dgm:prSet/>
      <dgm:spPr/>
      <dgm:t>
        <a:bodyPr/>
        <a:lstStyle/>
        <a:p>
          <a:endParaRPr lang="en-US"/>
        </a:p>
      </dgm:t>
    </dgm:pt>
    <dgm:pt modelId="{1EE08255-F6FB-4A48-B73E-8CA5A5D06FF4}">
      <dgm:prSet/>
      <dgm:spPr/>
      <dgm:t>
        <a:bodyPr/>
        <a:lstStyle/>
        <a:p>
          <a:r>
            <a:rPr lang="en-US"/>
            <a:t>Action Element - Projects</a:t>
          </a:r>
        </a:p>
      </dgm:t>
    </dgm:pt>
    <dgm:pt modelId="{C7F28BFC-254A-4081-9A9F-81B6C39853E2}" type="parTrans" cxnId="{CE5BE27C-8A92-4979-94D6-FF67FEBC050E}">
      <dgm:prSet/>
      <dgm:spPr/>
      <dgm:t>
        <a:bodyPr/>
        <a:lstStyle/>
        <a:p>
          <a:endParaRPr lang="en-US"/>
        </a:p>
      </dgm:t>
    </dgm:pt>
    <dgm:pt modelId="{040D5546-4A60-42AE-AB23-C6BFFB4AFEA6}" type="sibTrans" cxnId="{CE5BE27C-8A92-4979-94D6-FF67FEBC050E}">
      <dgm:prSet/>
      <dgm:spPr/>
      <dgm:t>
        <a:bodyPr/>
        <a:lstStyle/>
        <a:p>
          <a:endParaRPr lang="en-US"/>
        </a:p>
      </dgm:t>
    </dgm:pt>
    <dgm:pt modelId="{539F719B-09AD-4434-A7BD-DB29D16571F7}" type="pres">
      <dgm:prSet presAssocID="{675AF0D4-5DE6-4748-990D-315AB49C139C}" presName="hierChild1" presStyleCnt="0">
        <dgm:presLayoutVars>
          <dgm:chPref val="1"/>
          <dgm:dir/>
          <dgm:animOne val="branch"/>
          <dgm:animLvl val="lvl"/>
          <dgm:resizeHandles/>
        </dgm:presLayoutVars>
      </dgm:prSet>
      <dgm:spPr/>
    </dgm:pt>
    <dgm:pt modelId="{FF78FEEF-9FFA-47AF-AEF4-E323E6B916FC}" type="pres">
      <dgm:prSet presAssocID="{2CC0E2A8-3526-4818-A957-68F32934A9C0}" presName="hierRoot1" presStyleCnt="0"/>
      <dgm:spPr/>
    </dgm:pt>
    <dgm:pt modelId="{DED9F37C-5325-4BD3-A493-6A1C72BE6BE4}" type="pres">
      <dgm:prSet presAssocID="{2CC0E2A8-3526-4818-A957-68F32934A9C0}" presName="composite" presStyleCnt="0"/>
      <dgm:spPr/>
    </dgm:pt>
    <dgm:pt modelId="{BB95677E-C44D-4188-968B-44BCB61E8E8D}" type="pres">
      <dgm:prSet presAssocID="{2CC0E2A8-3526-4818-A957-68F32934A9C0}" presName="background" presStyleLbl="node0" presStyleIdx="0" presStyleCnt="3"/>
      <dgm:spPr/>
    </dgm:pt>
    <dgm:pt modelId="{3B5E3BA8-E8D7-4249-9A29-059E5ACD4DBC}" type="pres">
      <dgm:prSet presAssocID="{2CC0E2A8-3526-4818-A957-68F32934A9C0}" presName="text" presStyleLbl="fgAcc0" presStyleIdx="0" presStyleCnt="3">
        <dgm:presLayoutVars>
          <dgm:chPref val="3"/>
        </dgm:presLayoutVars>
      </dgm:prSet>
      <dgm:spPr/>
    </dgm:pt>
    <dgm:pt modelId="{E20A89DE-D884-4474-B005-0CFBFA50A2CA}" type="pres">
      <dgm:prSet presAssocID="{2CC0E2A8-3526-4818-A957-68F32934A9C0}" presName="hierChild2" presStyleCnt="0"/>
      <dgm:spPr/>
    </dgm:pt>
    <dgm:pt modelId="{CD1E2C9C-498E-49BE-8EB5-5CC0DF02CAC9}" type="pres">
      <dgm:prSet presAssocID="{E871D1D7-EC6A-4193-95EB-1174C74E346B}" presName="hierRoot1" presStyleCnt="0"/>
      <dgm:spPr/>
    </dgm:pt>
    <dgm:pt modelId="{4CB05AF4-807C-4106-B07D-85B89AEF5817}" type="pres">
      <dgm:prSet presAssocID="{E871D1D7-EC6A-4193-95EB-1174C74E346B}" presName="composite" presStyleCnt="0"/>
      <dgm:spPr/>
    </dgm:pt>
    <dgm:pt modelId="{9FE125CB-34D4-41FA-9CF3-B30CD437CD5A}" type="pres">
      <dgm:prSet presAssocID="{E871D1D7-EC6A-4193-95EB-1174C74E346B}" presName="background" presStyleLbl="node0" presStyleIdx="1" presStyleCnt="3"/>
      <dgm:spPr/>
    </dgm:pt>
    <dgm:pt modelId="{CC79788A-EB96-4157-A06B-04A160C995D2}" type="pres">
      <dgm:prSet presAssocID="{E871D1D7-EC6A-4193-95EB-1174C74E346B}" presName="text" presStyleLbl="fgAcc0" presStyleIdx="1" presStyleCnt="3">
        <dgm:presLayoutVars>
          <dgm:chPref val="3"/>
        </dgm:presLayoutVars>
      </dgm:prSet>
      <dgm:spPr/>
    </dgm:pt>
    <dgm:pt modelId="{269480E0-EE4B-4E67-A8A1-5706E9CDBBD0}" type="pres">
      <dgm:prSet presAssocID="{E871D1D7-EC6A-4193-95EB-1174C74E346B}" presName="hierChild2" presStyleCnt="0"/>
      <dgm:spPr/>
    </dgm:pt>
    <dgm:pt modelId="{27FF2A11-E629-4C89-AE44-90023C32F963}" type="pres">
      <dgm:prSet presAssocID="{1EE08255-F6FB-4A48-B73E-8CA5A5D06FF4}" presName="hierRoot1" presStyleCnt="0"/>
      <dgm:spPr/>
    </dgm:pt>
    <dgm:pt modelId="{0F0C73F3-DA88-4F89-B7B7-7468E40C37ED}" type="pres">
      <dgm:prSet presAssocID="{1EE08255-F6FB-4A48-B73E-8CA5A5D06FF4}" presName="composite" presStyleCnt="0"/>
      <dgm:spPr/>
    </dgm:pt>
    <dgm:pt modelId="{0DAB416D-CEAA-4A94-A25D-B500D7EC0D60}" type="pres">
      <dgm:prSet presAssocID="{1EE08255-F6FB-4A48-B73E-8CA5A5D06FF4}" presName="background" presStyleLbl="node0" presStyleIdx="2" presStyleCnt="3"/>
      <dgm:spPr/>
    </dgm:pt>
    <dgm:pt modelId="{620EECCD-1CBF-45B5-BCBE-94942B69DE86}" type="pres">
      <dgm:prSet presAssocID="{1EE08255-F6FB-4A48-B73E-8CA5A5D06FF4}" presName="text" presStyleLbl="fgAcc0" presStyleIdx="2" presStyleCnt="3">
        <dgm:presLayoutVars>
          <dgm:chPref val="3"/>
        </dgm:presLayoutVars>
      </dgm:prSet>
      <dgm:spPr/>
    </dgm:pt>
    <dgm:pt modelId="{968F55EA-E6CE-4068-933C-E4AFD29469C6}" type="pres">
      <dgm:prSet presAssocID="{1EE08255-F6FB-4A48-B73E-8CA5A5D06FF4}" presName="hierChild2" presStyleCnt="0"/>
      <dgm:spPr/>
    </dgm:pt>
  </dgm:ptLst>
  <dgm:cxnLst>
    <dgm:cxn modelId="{7E36FA1C-ABCE-46B1-8AAB-CD5FC6AB7839}" type="presOf" srcId="{E871D1D7-EC6A-4193-95EB-1174C74E346B}" destId="{CC79788A-EB96-4157-A06B-04A160C995D2}" srcOrd="0" destOrd="0" presId="urn:microsoft.com/office/officeart/2005/8/layout/hierarchy1"/>
    <dgm:cxn modelId="{CAD3702F-82CE-465C-9CA1-774DCC0421AE}" type="presOf" srcId="{1EE08255-F6FB-4A48-B73E-8CA5A5D06FF4}" destId="{620EECCD-1CBF-45B5-BCBE-94942B69DE86}" srcOrd="0" destOrd="0" presId="urn:microsoft.com/office/officeart/2005/8/layout/hierarchy1"/>
    <dgm:cxn modelId="{18C76662-C4B8-4A00-B1C9-E4A2F0C9AA2C}" srcId="{675AF0D4-5DE6-4748-990D-315AB49C139C}" destId="{E871D1D7-EC6A-4193-95EB-1174C74E346B}" srcOrd="1" destOrd="0" parTransId="{AF8B4BB6-8F88-4E08-BBE5-FC528ECB79C5}" sibTransId="{08692718-4A72-419D-97D8-6AF57D2943D1}"/>
    <dgm:cxn modelId="{C7451464-0A51-48A6-A08D-C451CF18846D}" type="presOf" srcId="{2CC0E2A8-3526-4818-A957-68F32934A9C0}" destId="{3B5E3BA8-E8D7-4249-9A29-059E5ACD4DBC}" srcOrd="0" destOrd="0" presId="urn:microsoft.com/office/officeart/2005/8/layout/hierarchy1"/>
    <dgm:cxn modelId="{F6F33A45-433F-4733-9845-95E601D1C7B2}" srcId="{675AF0D4-5DE6-4748-990D-315AB49C139C}" destId="{2CC0E2A8-3526-4818-A957-68F32934A9C0}" srcOrd="0" destOrd="0" parTransId="{904974EA-9702-437B-B264-C91853372C8D}" sibTransId="{D7DE0D65-E449-4524-971A-7AA8A78D7694}"/>
    <dgm:cxn modelId="{CE5BE27C-8A92-4979-94D6-FF67FEBC050E}" srcId="{675AF0D4-5DE6-4748-990D-315AB49C139C}" destId="{1EE08255-F6FB-4A48-B73E-8CA5A5D06FF4}" srcOrd="2" destOrd="0" parTransId="{C7F28BFC-254A-4081-9A9F-81B6C39853E2}" sibTransId="{040D5546-4A60-42AE-AB23-C6BFFB4AFEA6}"/>
    <dgm:cxn modelId="{FD363892-96AF-4915-95BA-518A0C9C98B3}" type="presOf" srcId="{675AF0D4-5DE6-4748-990D-315AB49C139C}" destId="{539F719B-09AD-4434-A7BD-DB29D16571F7}" srcOrd="0" destOrd="0" presId="urn:microsoft.com/office/officeart/2005/8/layout/hierarchy1"/>
    <dgm:cxn modelId="{E815520B-D9D8-464B-BF0E-6ECDD583E7FC}" type="presParOf" srcId="{539F719B-09AD-4434-A7BD-DB29D16571F7}" destId="{FF78FEEF-9FFA-47AF-AEF4-E323E6B916FC}" srcOrd="0" destOrd="0" presId="urn:microsoft.com/office/officeart/2005/8/layout/hierarchy1"/>
    <dgm:cxn modelId="{DEA8A1F1-F85F-497A-8539-D00B0A980B1D}" type="presParOf" srcId="{FF78FEEF-9FFA-47AF-AEF4-E323E6B916FC}" destId="{DED9F37C-5325-4BD3-A493-6A1C72BE6BE4}" srcOrd="0" destOrd="0" presId="urn:microsoft.com/office/officeart/2005/8/layout/hierarchy1"/>
    <dgm:cxn modelId="{6592FA2E-4BFF-40FF-9EDA-0A39CDE590AC}" type="presParOf" srcId="{DED9F37C-5325-4BD3-A493-6A1C72BE6BE4}" destId="{BB95677E-C44D-4188-968B-44BCB61E8E8D}" srcOrd="0" destOrd="0" presId="urn:microsoft.com/office/officeart/2005/8/layout/hierarchy1"/>
    <dgm:cxn modelId="{5E7C14F5-91A0-4ADE-AB35-BE67D7B0CEDB}" type="presParOf" srcId="{DED9F37C-5325-4BD3-A493-6A1C72BE6BE4}" destId="{3B5E3BA8-E8D7-4249-9A29-059E5ACD4DBC}" srcOrd="1" destOrd="0" presId="urn:microsoft.com/office/officeart/2005/8/layout/hierarchy1"/>
    <dgm:cxn modelId="{42ACA192-4C10-47A6-82F4-2D2AF8D12893}" type="presParOf" srcId="{FF78FEEF-9FFA-47AF-AEF4-E323E6B916FC}" destId="{E20A89DE-D884-4474-B005-0CFBFA50A2CA}" srcOrd="1" destOrd="0" presId="urn:microsoft.com/office/officeart/2005/8/layout/hierarchy1"/>
    <dgm:cxn modelId="{2EF4FCB6-A1FA-4944-9ED4-C435DECC064B}" type="presParOf" srcId="{539F719B-09AD-4434-A7BD-DB29D16571F7}" destId="{CD1E2C9C-498E-49BE-8EB5-5CC0DF02CAC9}" srcOrd="1" destOrd="0" presId="urn:microsoft.com/office/officeart/2005/8/layout/hierarchy1"/>
    <dgm:cxn modelId="{64311EC1-0BB7-4D66-868C-932E763EC5F2}" type="presParOf" srcId="{CD1E2C9C-498E-49BE-8EB5-5CC0DF02CAC9}" destId="{4CB05AF4-807C-4106-B07D-85B89AEF5817}" srcOrd="0" destOrd="0" presId="urn:microsoft.com/office/officeart/2005/8/layout/hierarchy1"/>
    <dgm:cxn modelId="{4AC8B0D2-0444-4E5E-B924-4253506EDEC4}" type="presParOf" srcId="{4CB05AF4-807C-4106-B07D-85B89AEF5817}" destId="{9FE125CB-34D4-41FA-9CF3-B30CD437CD5A}" srcOrd="0" destOrd="0" presId="urn:microsoft.com/office/officeart/2005/8/layout/hierarchy1"/>
    <dgm:cxn modelId="{FC9E53AB-8ED3-4803-B18D-C6826E53DC9B}" type="presParOf" srcId="{4CB05AF4-807C-4106-B07D-85B89AEF5817}" destId="{CC79788A-EB96-4157-A06B-04A160C995D2}" srcOrd="1" destOrd="0" presId="urn:microsoft.com/office/officeart/2005/8/layout/hierarchy1"/>
    <dgm:cxn modelId="{85CABE19-CF87-48F2-B3E7-9F472A2A00A4}" type="presParOf" srcId="{CD1E2C9C-498E-49BE-8EB5-5CC0DF02CAC9}" destId="{269480E0-EE4B-4E67-A8A1-5706E9CDBBD0}" srcOrd="1" destOrd="0" presId="urn:microsoft.com/office/officeart/2005/8/layout/hierarchy1"/>
    <dgm:cxn modelId="{8B88DD44-C0F1-4AC9-AA67-7EF099690666}" type="presParOf" srcId="{539F719B-09AD-4434-A7BD-DB29D16571F7}" destId="{27FF2A11-E629-4C89-AE44-90023C32F963}" srcOrd="2" destOrd="0" presId="urn:microsoft.com/office/officeart/2005/8/layout/hierarchy1"/>
    <dgm:cxn modelId="{62245934-D195-4F6F-9FC5-797C9E9D6B2E}" type="presParOf" srcId="{27FF2A11-E629-4C89-AE44-90023C32F963}" destId="{0F0C73F3-DA88-4F89-B7B7-7468E40C37ED}" srcOrd="0" destOrd="0" presId="urn:microsoft.com/office/officeart/2005/8/layout/hierarchy1"/>
    <dgm:cxn modelId="{0E45AB89-08AC-45AF-B719-7360DD35A1D3}" type="presParOf" srcId="{0F0C73F3-DA88-4F89-B7B7-7468E40C37ED}" destId="{0DAB416D-CEAA-4A94-A25D-B500D7EC0D60}" srcOrd="0" destOrd="0" presId="urn:microsoft.com/office/officeart/2005/8/layout/hierarchy1"/>
    <dgm:cxn modelId="{8E5795BB-1EA7-4610-8CAD-D51D64ACD8C8}" type="presParOf" srcId="{0F0C73F3-DA88-4F89-B7B7-7468E40C37ED}" destId="{620EECCD-1CBF-45B5-BCBE-94942B69DE86}" srcOrd="1" destOrd="0" presId="urn:microsoft.com/office/officeart/2005/8/layout/hierarchy1"/>
    <dgm:cxn modelId="{FDF97A05-6BE6-47DC-9F78-38DB98648C02}" type="presParOf" srcId="{27FF2A11-E629-4C89-AE44-90023C32F963}" destId="{968F55EA-E6CE-4068-933C-E4AFD29469C6}"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4802A0E-04C5-4F7E-9B6D-A8EB798C5C23}"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87545320-1145-4ED7-B016-03B851B6D0B2}">
      <dgm:prSet/>
      <dgm:spPr/>
      <dgm:t>
        <a:bodyPr/>
        <a:lstStyle/>
        <a:p>
          <a:pPr>
            <a:lnSpc>
              <a:spcPct val="100000"/>
            </a:lnSpc>
          </a:pPr>
          <a:r>
            <a:rPr lang="en-US" dirty="0"/>
            <a:t>Goals</a:t>
          </a:r>
        </a:p>
      </dgm:t>
    </dgm:pt>
    <dgm:pt modelId="{C6A7AC39-E3DA-41BC-B787-302C48A1411E}" type="parTrans" cxnId="{D2D45520-F113-4D90-B91A-7341BAC59902}">
      <dgm:prSet/>
      <dgm:spPr/>
      <dgm:t>
        <a:bodyPr/>
        <a:lstStyle/>
        <a:p>
          <a:endParaRPr lang="en-US"/>
        </a:p>
      </dgm:t>
    </dgm:pt>
    <dgm:pt modelId="{D337DC29-1BC5-47BE-ADDB-3F0B0BEC50B9}" type="sibTrans" cxnId="{D2D45520-F113-4D90-B91A-7341BAC59902}">
      <dgm:prSet/>
      <dgm:spPr/>
      <dgm:t>
        <a:bodyPr/>
        <a:lstStyle/>
        <a:p>
          <a:endParaRPr lang="en-US"/>
        </a:p>
      </dgm:t>
    </dgm:pt>
    <dgm:pt modelId="{339CDA9A-699F-4EA7-A9AD-93145EC9FC9F}">
      <dgm:prSet/>
      <dgm:spPr/>
      <dgm:t>
        <a:bodyPr/>
        <a:lstStyle/>
        <a:p>
          <a:pPr>
            <a:lnSpc>
              <a:spcPct val="100000"/>
            </a:lnSpc>
          </a:pPr>
          <a:r>
            <a:rPr lang="en-US" dirty="0"/>
            <a:t>Objectives</a:t>
          </a:r>
        </a:p>
      </dgm:t>
    </dgm:pt>
    <dgm:pt modelId="{4EA01673-C701-4CAA-9704-9009E0B673FD}" type="parTrans" cxnId="{8E446018-456D-4565-8391-36DFBFC6598A}">
      <dgm:prSet/>
      <dgm:spPr/>
      <dgm:t>
        <a:bodyPr/>
        <a:lstStyle/>
        <a:p>
          <a:endParaRPr lang="en-US"/>
        </a:p>
      </dgm:t>
    </dgm:pt>
    <dgm:pt modelId="{AA051579-DF4A-48AC-81EC-2CBEC68F892C}" type="sibTrans" cxnId="{8E446018-456D-4565-8391-36DFBFC6598A}">
      <dgm:prSet/>
      <dgm:spPr/>
      <dgm:t>
        <a:bodyPr/>
        <a:lstStyle/>
        <a:p>
          <a:endParaRPr lang="en-US"/>
        </a:p>
      </dgm:t>
    </dgm:pt>
    <dgm:pt modelId="{19CCB6CC-4A32-417F-912D-4758C425F0EF}">
      <dgm:prSet/>
      <dgm:spPr/>
      <dgm:t>
        <a:bodyPr/>
        <a:lstStyle/>
        <a:p>
          <a:pPr>
            <a:lnSpc>
              <a:spcPct val="100000"/>
            </a:lnSpc>
          </a:pPr>
          <a:r>
            <a:rPr lang="en-US" dirty="0"/>
            <a:t>Performance Measures</a:t>
          </a:r>
        </a:p>
      </dgm:t>
    </dgm:pt>
    <dgm:pt modelId="{326D1829-476A-4FA2-9FEA-6FA6FC936F69}" type="parTrans" cxnId="{1873411F-47EA-448E-A61A-899164F9C371}">
      <dgm:prSet/>
      <dgm:spPr/>
      <dgm:t>
        <a:bodyPr/>
        <a:lstStyle/>
        <a:p>
          <a:endParaRPr lang="en-US"/>
        </a:p>
      </dgm:t>
    </dgm:pt>
    <dgm:pt modelId="{8FAC12F0-2749-49C0-B331-7056666B396D}" type="sibTrans" cxnId="{1873411F-47EA-448E-A61A-899164F9C371}">
      <dgm:prSet/>
      <dgm:spPr/>
      <dgm:t>
        <a:bodyPr/>
        <a:lstStyle/>
        <a:p>
          <a:endParaRPr lang="en-US"/>
        </a:p>
      </dgm:t>
    </dgm:pt>
    <dgm:pt modelId="{C9038A53-A03D-46F6-9132-346CE5E9BFE4}" type="pres">
      <dgm:prSet presAssocID="{54802A0E-04C5-4F7E-9B6D-A8EB798C5C23}" presName="root" presStyleCnt="0">
        <dgm:presLayoutVars>
          <dgm:dir/>
          <dgm:resizeHandles val="exact"/>
        </dgm:presLayoutVars>
      </dgm:prSet>
      <dgm:spPr/>
    </dgm:pt>
    <dgm:pt modelId="{99FE27EB-6F03-410E-8087-B98BB58F31C4}" type="pres">
      <dgm:prSet presAssocID="{87545320-1145-4ED7-B016-03B851B6D0B2}" presName="compNode" presStyleCnt="0"/>
      <dgm:spPr/>
    </dgm:pt>
    <dgm:pt modelId="{3E178114-590B-4983-8C17-86414E666250}" type="pres">
      <dgm:prSet presAssocID="{87545320-1145-4ED7-B016-03B851B6D0B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heck List"/>
        </a:ext>
      </dgm:extLst>
    </dgm:pt>
    <dgm:pt modelId="{2DB8D8AF-24F0-4D2E-8638-E2B32EC737E5}" type="pres">
      <dgm:prSet presAssocID="{87545320-1145-4ED7-B016-03B851B6D0B2}" presName="spaceRect" presStyleCnt="0"/>
      <dgm:spPr/>
    </dgm:pt>
    <dgm:pt modelId="{FEFAC899-0BD1-41B5-A963-0440B5BD3B57}" type="pres">
      <dgm:prSet presAssocID="{87545320-1145-4ED7-B016-03B851B6D0B2}" presName="textRect" presStyleLbl="revTx" presStyleIdx="0" presStyleCnt="3">
        <dgm:presLayoutVars>
          <dgm:chMax val="1"/>
          <dgm:chPref val="1"/>
        </dgm:presLayoutVars>
      </dgm:prSet>
      <dgm:spPr/>
    </dgm:pt>
    <dgm:pt modelId="{394658E0-9263-41AF-9E91-95AEEB56EE24}" type="pres">
      <dgm:prSet presAssocID="{D337DC29-1BC5-47BE-ADDB-3F0B0BEC50B9}" presName="sibTrans" presStyleCnt="0"/>
      <dgm:spPr/>
    </dgm:pt>
    <dgm:pt modelId="{C3669574-0F1B-4DF0-82BB-196F270A3574}" type="pres">
      <dgm:prSet presAssocID="{339CDA9A-699F-4EA7-A9AD-93145EC9FC9F}" presName="compNode" presStyleCnt="0"/>
      <dgm:spPr/>
    </dgm:pt>
    <dgm:pt modelId="{C6740A7E-D94C-4A7A-803D-48E410F661D5}" type="pres">
      <dgm:prSet presAssocID="{339CDA9A-699F-4EA7-A9AD-93145EC9FC9F}"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ullseye"/>
        </a:ext>
      </dgm:extLst>
    </dgm:pt>
    <dgm:pt modelId="{47387C1E-460B-4A22-977C-B0F05C2617DA}" type="pres">
      <dgm:prSet presAssocID="{339CDA9A-699F-4EA7-A9AD-93145EC9FC9F}" presName="spaceRect" presStyleCnt="0"/>
      <dgm:spPr/>
    </dgm:pt>
    <dgm:pt modelId="{E14CBAE3-A0F9-4988-8365-FCA04FE37489}" type="pres">
      <dgm:prSet presAssocID="{339CDA9A-699F-4EA7-A9AD-93145EC9FC9F}" presName="textRect" presStyleLbl="revTx" presStyleIdx="1" presStyleCnt="3">
        <dgm:presLayoutVars>
          <dgm:chMax val="1"/>
          <dgm:chPref val="1"/>
        </dgm:presLayoutVars>
      </dgm:prSet>
      <dgm:spPr/>
    </dgm:pt>
    <dgm:pt modelId="{901251B4-6582-4B61-86CF-6641BC8FBD86}" type="pres">
      <dgm:prSet presAssocID="{AA051579-DF4A-48AC-81EC-2CBEC68F892C}" presName="sibTrans" presStyleCnt="0"/>
      <dgm:spPr/>
    </dgm:pt>
    <dgm:pt modelId="{19F8B68C-5655-42AF-A45F-2CBCCAD0BDF2}" type="pres">
      <dgm:prSet presAssocID="{19CCB6CC-4A32-417F-912D-4758C425F0EF}" presName="compNode" presStyleCnt="0"/>
      <dgm:spPr/>
    </dgm:pt>
    <dgm:pt modelId="{DA51FF40-AF15-41CC-998F-7F57F1FBECC8}" type="pres">
      <dgm:prSet presAssocID="{19CCB6CC-4A32-417F-912D-4758C425F0E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Bar chart"/>
        </a:ext>
      </dgm:extLst>
    </dgm:pt>
    <dgm:pt modelId="{9BD881B3-91AC-4EF6-9844-A1193302769F}" type="pres">
      <dgm:prSet presAssocID="{19CCB6CC-4A32-417F-912D-4758C425F0EF}" presName="spaceRect" presStyleCnt="0"/>
      <dgm:spPr/>
    </dgm:pt>
    <dgm:pt modelId="{1A1227C9-0252-4833-B569-D1562430E51B}" type="pres">
      <dgm:prSet presAssocID="{19CCB6CC-4A32-417F-912D-4758C425F0EF}" presName="textRect" presStyleLbl="revTx" presStyleIdx="2" presStyleCnt="3">
        <dgm:presLayoutVars>
          <dgm:chMax val="1"/>
          <dgm:chPref val="1"/>
        </dgm:presLayoutVars>
      </dgm:prSet>
      <dgm:spPr/>
    </dgm:pt>
  </dgm:ptLst>
  <dgm:cxnLst>
    <dgm:cxn modelId="{8E446018-456D-4565-8391-36DFBFC6598A}" srcId="{54802A0E-04C5-4F7E-9B6D-A8EB798C5C23}" destId="{339CDA9A-699F-4EA7-A9AD-93145EC9FC9F}" srcOrd="1" destOrd="0" parTransId="{4EA01673-C701-4CAA-9704-9009E0B673FD}" sibTransId="{AA051579-DF4A-48AC-81EC-2CBEC68F892C}"/>
    <dgm:cxn modelId="{1873411F-47EA-448E-A61A-899164F9C371}" srcId="{54802A0E-04C5-4F7E-9B6D-A8EB798C5C23}" destId="{19CCB6CC-4A32-417F-912D-4758C425F0EF}" srcOrd="2" destOrd="0" parTransId="{326D1829-476A-4FA2-9FEA-6FA6FC936F69}" sibTransId="{8FAC12F0-2749-49C0-B331-7056666B396D}"/>
    <dgm:cxn modelId="{D2D45520-F113-4D90-B91A-7341BAC59902}" srcId="{54802A0E-04C5-4F7E-9B6D-A8EB798C5C23}" destId="{87545320-1145-4ED7-B016-03B851B6D0B2}" srcOrd="0" destOrd="0" parTransId="{C6A7AC39-E3DA-41BC-B787-302C48A1411E}" sibTransId="{D337DC29-1BC5-47BE-ADDB-3F0B0BEC50B9}"/>
    <dgm:cxn modelId="{394ACF3A-961B-4BCD-87F1-9651D2680972}" type="presOf" srcId="{54802A0E-04C5-4F7E-9B6D-A8EB798C5C23}" destId="{C9038A53-A03D-46F6-9132-346CE5E9BFE4}" srcOrd="0" destOrd="0" presId="urn:microsoft.com/office/officeart/2018/2/layout/IconLabelList"/>
    <dgm:cxn modelId="{9E854876-C7CC-4934-8E73-B0E3EA29ABEE}" type="presOf" srcId="{87545320-1145-4ED7-B016-03B851B6D0B2}" destId="{FEFAC899-0BD1-41B5-A963-0440B5BD3B57}" srcOrd="0" destOrd="0" presId="urn:microsoft.com/office/officeart/2018/2/layout/IconLabelList"/>
    <dgm:cxn modelId="{4F697ACD-0B85-4A91-87FC-9E2ED0415CEE}" type="presOf" srcId="{339CDA9A-699F-4EA7-A9AD-93145EC9FC9F}" destId="{E14CBAE3-A0F9-4988-8365-FCA04FE37489}" srcOrd="0" destOrd="0" presId="urn:microsoft.com/office/officeart/2018/2/layout/IconLabelList"/>
    <dgm:cxn modelId="{4A97A8CE-32F4-48BF-A2DE-F4D93F3B46EC}" type="presOf" srcId="{19CCB6CC-4A32-417F-912D-4758C425F0EF}" destId="{1A1227C9-0252-4833-B569-D1562430E51B}" srcOrd="0" destOrd="0" presId="urn:microsoft.com/office/officeart/2018/2/layout/IconLabelList"/>
    <dgm:cxn modelId="{972EA4B4-03CA-4B1B-B6CC-EB23E67FB623}" type="presParOf" srcId="{C9038A53-A03D-46F6-9132-346CE5E9BFE4}" destId="{99FE27EB-6F03-410E-8087-B98BB58F31C4}" srcOrd="0" destOrd="0" presId="urn:microsoft.com/office/officeart/2018/2/layout/IconLabelList"/>
    <dgm:cxn modelId="{FED0B63C-F46C-4AD4-995C-61BFCBE95987}" type="presParOf" srcId="{99FE27EB-6F03-410E-8087-B98BB58F31C4}" destId="{3E178114-590B-4983-8C17-86414E666250}" srcOrd="0" destOrd="0" presId="urn:microsoft.com/office/officeart/2018/2/layout/IconLabelList"/>
    <dgm:cxn modelId="{52B07786-3EA6-4A36-99BC-E45CA176A4ED}" type="presParOf" srcId="{99FE27EB-6F03-410E-8087-B98BB58F31C4}" destId="{2DB8D8AF-24F0-4D2E-8638-E2B32EC737E5}" srcOrd="1" destOrd="0" presId="urn:microsoft.com/office/officeart/2018/2/layout/IconLabelList"/>
    <dgm:cxn modelId="{1F914B3F-FDD6-45F6-869B-C4D998FC0CDB}" type="presParOf" srcId="{99FE27EB-6F03-410E-8087-B98BB58F31C4}" destId="{FEFAC899-0BD1-41B5-A963-0440B5BD3B57}" srcOrd="2" destOrd="0" presId="urn:microsoft.com/office/officeart/2018/2/layout/IconLabelList"/>
    <dgm:cxn modelId="{DD206F1C-4DD4-4FC3-AC2A-9221D5A654E8}" type="presParOf" srcId="{C9038A53-A03D-46F6-9132-346CE5E9BFE4}" destId="{394658E0-9263-41AF-9E91-95AEEB56EE24}" srcOrd="1" destOrd="0" presId="urn:microsoft.com/office/officeart/2018/2/layout/IconLabelList"/>
    <dgm:cxn modelId="{C8A48EFB-D061-499E-86E4-D0EDE39921A1}" type="presParOf" srcId="{C9038A53-A03D-46F6-9132-346CE5E9BFE4}" destId="{C3669574-0F1B-4DF0-82BB-196F270A3574}" srcOrd="2" destOrd="0" presId="urn:microsoft.com/office/officeart/2018/2/layout/IconLabelList"/>
    <dgm:cxn modelId="{30D224FE-A788-4F89-8429-C1E025EDB809}" type="presParOf" srcId="{C3669574-0F1B-4DF0-82BB-196F270A3574}" destId="{C6740A7E-D94C-4A7A-803D-48E410F661D5}" srcOrd="0" destOrd="0" presId="urn:microsoft.com/office/officeart/2018/2/layout/IconLabelList"/>
    <dgm:cxn modelId="{F60258FE-239B-4F00-A632-D391B25A9677}" type="presParOf" srcId="{C3669574-0F1B-4DF0-82BB-196F270A3574}" destId="{47387C1E-460B-4A22-977C-B0F05C2617DA}" srcOrd="1" destOrd="0" presId="urn:microsoft.com/office/officeart/2018/2/layout/IconLabelList"/>
    <dgm:cxn modelId="{09F5CE0C-D70E-4DD4-A5B0-C72234189EEC}" type="presParOf" srcId="{C3669574-0F1B-4DF0-82BB-196F270A3574}" destId="{E14CBAE3-A0F9-4988-8365-FCA04FE37489}" srcOrd="2" destOrd="0" presId="urn:microsoft.com/office/officeart/2018/2/layout/IconLabelList"/>
    <dgm:cxn modelId="{38B2D0A4-CABB-4439-BD02-2815B9AEBF90}" type="presParOf" srcId="{C9038A53-A03D-46F6-9132-346CE5E9BFE4}" destId="{901251B4-6582-4B61-86CF-6641BC8FBD86}" srcOrd="3" destOrd="0" presId="urn:microsoft.com/office/officeart/2018/2/layout/IconLabelList"/>
    <dgm:cxn modelId="{00E5A11E-A415-4784-8FAE-130850C040B9}" type="presParOf" srcId="{C9038A53-A03D-46F6-9132-346CE5E9BFE4}" destId="{19F8B68C-5655-42AF-A45F-2CBCCAD0BDF2}" srcOrd="4" destOrd="0" presId="urn:microsoft.com/office/officeart/2018/2/layout/IconLabelList"/>
    <dgm:cxn modelId="{80AD6CB1-5403-4517-985B-7B905A6DBEB5}" type="presParOf" srcId="{19F8B68C-5655-42AF-A45F-2CBCCAD0BDF2}" destId="{DA51FF40-AF15-41CC-998F-7F57F1FBECC8}" srcOrd="0" destOrd="0" presId="urn:microsoft.com/office/officeart/2018/2/layout/IconLabelList"/>
    <dgm:cxn modelId="{CD6EAB82-1957-48F8-9B1E-61D054D38C3E}" type="presParOf" srcId="{19F8B68C-5655-42AF-A45F-2CBCCAD0BDF2}" destId="{9BD881B3-91AC-4EF6-9844-A1193302769F}" srcOrd="1" destOrd="0" presId="urn:microsoft.com/office/officeart/2018/2/layout/IconLabelList"/>
    <dgm:cxn modelId="{DDF32CF3-15AD-476C-A4F3-6982BB2CECE4}" type="presParOf" srcId="{19F8B68C-5655-42AF-A45F-2CBCCAD0BDF2}" destId="{1A1227C9-0252-4833-B569-D1562430E51B}"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26A1FB9-478F-43EA-BFCB-3B5E54CC9B10}"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FA81DA40-A628-4F4E-879B-50A133041918}">
      <dgm:prSet phldrT="[Text]"/>
      <dgm:spPr/>
      <dgm:t>
        <a:bodyPr/>
        <a:lstStyle/>
        <a:p>
          <a:pPr>
            <a:lnSpc>
              <a:spcPct val="100000"/>
            </a:lnSpc>
            <a:defRPr cap="all"/>
          </a:pPr>
          <a:r>
            <a:rPr lang="en-US"/>
            <a:t>Access &amp; Mobility</a:t>
          </a:r>
        </a:p>
      </dgm:t>
    </dgm:pt>
    <dgm:pt modelId="{2A6C35FA-A904-4A01-B27F-215DEC70E849}" type="parTrans" cxnId="{89E17855-F158-4CC8-BB99-299D49F0EA72}">
      <dgm:prSet/>
      <dgm:spPr/>
      <dgm:t>
        <a:bodyPr/>
        <a:lstStyle/>
        <a:p>
          <a:endParaRPr lang="en-US"/>
        </a:p>
      </dgm:t>
    </dgm:pt>
    <dgm:pt modelId="{7981F77C-B611-4D18-A3C6-406665346C80}" type="sibTrans" cxnId="{89E17855-F158-4CC8-BB99-299D49F0EA72}">
      <dgm:prSet/>
      <dgm:spPr/>
      <dgm:t>
        <a:bodyPr/>
        <a:lstStyle/>
        <a:p>
          <a:endParaRPr lang="en-US"/>
        </a:p>
      </dgm:t>
    </dgm:pt>
    <dgm:pt modelId="{31A60576-BE89-4CFD-BE0F-0D7AFAEC4464}">
      <dgm:prSet phldrT="[Text]"/>
      <dgm:spPr/>
      <dgm:t>
        <a:bodyPr/>
        <a:lstStyle/>
        <a:p>
          <a:pPr>
            <a:lnSpc>
              <a:spcPct val="100000"/>
            </a:lnSpc>
            <a:defRPr cap="all"/>
          </a:pPr>
          <a:r>
            <a:rPr lang="en-US"/>
            <a:t>Safety &amp; Health</a:t>
          </a:r>
        </a:p>
      </dgm:t>
    </dgm:pt>
    <dgm:pt modelId="{0DFC3C91-359C-4600-B745-9F5D73A98E4B}" type="parTrans" cxnId="{3FBCDF07-717F-4AAD-AD2E-8CF09C6FEE03}">
      <dgm:prSet/>
      <dgm:spPr/>
      <dgm:t>
        <a:bodyPr/>
        <a:lstStyle/>
        <a:p>
          <a:endParaRPr lang="en-US"/>
        </a:p>
      </dgm:t>
    </dgm:pt>
    <dgm:pt modelId="{8C658B9D-03B4-4A7E-A3F8-ED916A8C3BAB}" type="sibTrans" cxnId="{3FBCDF07-717F-4AAD-AD2E-8CF09C6FEE03}">
      <dgm:prSet/>
      <dgm:spPr/>
      <dgm:t>
        <a:bodyPr/>
        <a:lstStyle/>
        <a:p>
          <a:endParaRPr lang="en-US"/>
        </a:p>
      </dgm:t>
    </dgm:pt>
    <dgm:pt modelId="{660C9520-6BE1-4C46-BA68-91889D782EB5}">
      <dgm:prSet phldrT="[Text]"/>
      <dgm:spPr/>
      <dgm:t>
        <a:bodyPr/>
        <a:lstStyle/>
        <a:p>
          <a:pPr>
            <a:lnSpc>
              <a:spcPct val="100000"/>
            </a:lnSpc>
            <a:defRPr cap="all"/>
          </a:pPr>
          <a:r>
            <a:rPr lang="en-US"/>
            <a:t>Environmental Adaptation and Resilience	</a:t>
          </a:r>
          <a:endParaRPr lang="en-US" dirty="0"/>
        </a:p>
      </dgm:t>
    </dgm:pt>
    <dgm:pt modelId="{F7123BE8-F999-456B-9AF8-855EFD9FAB2D}" type="parTrans" cxnId="{8284CA9A-A316-4F66-9743-5A4CCAD486CF}">
      <dgm:prSet/>
      <dgm:spPr/>
      <dgm:t>
        <a:bodyPr/>
        <a:lstStyle/>
        <a:p>
          <a:endParaRPr lang="en-US"/>
        </a:p>
      </dgm:t>
    </dgm:pt>
    <dgm:pt modelId="{281D1159-799C-461B-9D44-2E1141C83960}" type="sibTrans" cxnId="{8284CA9A-A316-4F66-9743-5A4CCAD486CF}">
      <dgm:prSet/>
      <dgm:spPr/>
      <dgm:t>
        <a:bodyPr/>
        <a:lstStyle/>
        <a:p>
          <a:endParaRPr lang="en-US"/>
        </a:p>
      </dgm:t>
    </dgm:pt>
    <dgm:pt modelId="{D9E6DDA1-61A4-4F72-9D36-059A4CF2E60F}">
      <dgm:prSet phldrT="[Text]"/>
      <dgm:spPr/>
      <dgm:t>
        <a:bodyPr/>
        <a:lstStyle/>
        <a:p>
          <a:pPr>
            <a:lnSpc>
              <a:spcPct val="100000"/>
            </a:lnSpc>
            <a:defRPr cap="all"/>
          </a:pPr>
          <a:r>
            <a:rPr lang="en-US"/>
            <a:t>Equity	</a:t>
          </a:r>
        </a:p>
      </dgm:t>
    </dgm:pt>
    <dgm:pt modelId="{061411AC-9E69-4996-92E7-CA299B3351B5}" type="parTrans" cxnId="{B769281A-8779-455A-A445-6E3BF98F5597}">
      <dgm:prSet/>
      <dgm:spPr/>
      <dgm:t>
        <a:bodyPr/>
        <a:lstStyle/>
        <a:p>
          <a:endParaRPr lang="en-US"/>
        </a:p>
      </dgm:t>
    </dgm:pt>
    <dgm:pt modelId="{BB46AAF3-A730-4051-A0D2-D110768292C4}" type="sibTrans" cxnId="{B769281A-8779-455A-A445-6E3BF98F5597}">
      <dgm:prSet/>
      <dgm:spPr/>
      <dgm:t>
        <a:bodyPr/>
        <a:lstStyle/>
        <a:p>
          <a:endParaRPr lang="en-US"/>
        </a:p>
      </dgm:t>
    </dgm:pt>
    <dgm:pt modelId="{17432A16-9343-4356-803A-75B37659A05B}">
      <dgm:prSet phldrT="[Text]"/>
      <dgm:spPr/>
      <dgm:t>
        <a:bodyPr/>
        <a:lstStyle/>
        <a:p>
          <a:pPr>
            <a:lnSpc>
              <a:spcPct val="100000"/>
            </a:lnSpc>
            <a:defRPr cap="all"/>
          </a:pPr>
          <a:r>
            <a:rPr lang="en-US" dirty="0"/>
            <a:t>Economic Vitality	</a:t>
          </a:r>
        </a:p>
      </dgm:t>
    </dgm:pt>
    <dgm:pt modelId="{4C03142C-3604-422B-AA09-803F66BB22DF}" type="parTrans" cxnId="{1025793D-7076-45D4-8AB6-27335C97636D}">
      <dgm:prSet/>
      <dgm:spPr/>
      <dgm:t>
        <a:bodyPr/>
        <a:lstStyle/>
        <a:p>
          <a:endParaRPr lang="en-US"/>
        </a:p>
      </dgm:t>
    </dgm:pt>
    <dgm:pt modelId="{F7997BE4-1726-47EA-9473-CAD1D27F2A1F}" type="sibTrans" cxnId="{1025793D-7076-45D4-8AB6-27335C97636D}">
      <dgm:prSet/>
      <dgm:spPr/>
      <dgm:t>
        <a:bodyPr/>
        <a:lstStyle/>
        <a:p>
          <a:endParaRPr lang="en-US"/>
        </a:p>
      </dgm:t>
    </dgm:pt>
    <dgm:pt modelId="{6BC32944-6ECB-4781-A16A-D4C9FEF69ECE}" type="pres">
      <dgm:prSet presAssocID="{F26A1FB9-478F-43EA-BFCB-3B5E54CC9B10}" presName="root" presStyleCnt="0">
        <dgm:presLayoutVars>
          <dgm:dir/>
          <dgm:resizeHandles val="exact"/>
        </dgm:presLayoutVars>
      </dgm:prSet>
      <dgm:spPr/>
    </dgm:pt>
    <dgm:pt modelId="{6EA6F130-A85C-4095-8252-EDF5D16A1D08}" type="pres">
      <dgm:prSet presAssocID="{FA81DA40-A628-4F4E-879B-50A133041918}" presName="compNode" presStyleCnt="0"/>
      <dgm:spPr/>
    </dgm:pt>
    <dgm:pt modelId="{BBA16CAA-9F62-490E-803C-B7DF4F57E720}" type="pres">
      <dgm:prSet presAssocID="{FA81DA40-A628-4F4E-879B-50A133041918}" presName="iconBgRect" presStyleLbl="bgShp" presStyleIdx="0" presStyleCnt="5" custLinFactNeighborX="64998" custLinFactNeighborY="22665"/>
      <dgm:spPr/>
    </dgm:pt>
    <dgm:pt modelId="{47CE5DB8-4C1C-4D52-BD3C-6BBFB0F463CE}" type="pres">
      <dgm:prSet presAssocID="{FA81DA40-A628-4F4E-879B-50A133041918}" presName="iconRect" presStyleLbl="node1" presStyleIdx="0" presStyleCnt="5" custLinFactX="22132" custLinFactNeighborX="100000" custLinFactNeighborY="46021"/>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erson in wheelchair"/>
        </a:ext>
      </dgm:extLst>
    </dgm:pt>
    <dgm:pt modelId="{37A1BBB3-2645-4B56-B11A-D1AC2CD66F0C}" type="pres">
      <dgm:prSet presAssocID="{FA81DA40-A628-4F4E-879B-50A133041918}" presName="spaceRect" presStyleCnt="0"/>
      <dgm:spPr/>
    </dgm:pt>
    <dgm:pt modelId="{9AAC9176-66D0-4EE0-9473-6076B27B22E9}" type="pres">
      <dgm:prSet presAssocID="{FA81DA40-A628-4F4E-879B-50A133041918}" presName="textRect" presStyleLbl="revTx" presStyleIdx="0" presStyleCnt="5" custLinFactNeighborX="31680" custLinFactNeighborY="7194">
        <dgm:presLayoutVars>
          <dgm:chMax val="1"/>
          <dgm:chPref val="1"/>
        </dgm:presLayoutVars>
      </dgm:prSet>
      <dgm:spPr/>
    </dgm:pt>
    <dgm:pt modelId="{B0C0FA7D-261D-4980-B9F1-908DC765F7EE}" type="pres">
      <dgm:prSet presAssocID="{7981F77C-B611-4D18-A3C6-406665346C80}" presName="sibTrans" presStyleCnt="0"/>
      <dgm:spPr/>
    </dgm:pt>
    <dgm:pt modelId="{2151B57A-EE61-4BCB-BDC1-2821CA3EA11D}" type="pres">
      <dgm:prSet presAssocID="{31A60576-BE89-4CFD-BE0F-0D7AFAEC4464}" presName="compNode" presStyleCnt="0"/>
      <dgm:spPr/>
    </dgm:pt>
    <dgm:pt modelId="{ED0B2B45-497B-422E-973A-21F979E17616}" type="pres">
      <dgm:prSet presAssocID="{31A60576-BE89-4CFD-BE0F-0D7AFAEC4464}" presName="iconBgRect" presStyleLbl="bgShp" presStyleIdx="1" presStyleCnt="5" custLinFactX="9043" custLinFactNeighborX="100000" custLinFactNeighborY="22665"/>
      <dgm:spPr/>
    </dgm:pt>
    <dgm:pt modelId="{7D6E1D16-7567-4339-8EBE-109744AC6632}" type="pres">
      <dgm:prSet presAssocID="{31A60576-BE89-4CFD-BE0F-0D7AFAEC4464}" presName="iconRect" presStyleLbl="node1" presStyleIdx="1" presStyleCnt="5" custLinFactX="85139" custLinFactNeighborX="100000" custLinFactNeighborY="44250"/>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First Aid Kit"/>
        </a:ext>
      </dgm:extLst>
    </dgm:pt>
    <dgm:pt modelId="{D3FF71A4-A197-41F5-95F1-213B88957103}" type="pres">
      <dgm:prSet presAssocID="{31A60576-BE89-4CFD-BE0F-0D7AFAEC4464}" presName="spaceRect" presStyleCnt="0"/>
      <dgm:spPr/>
    </dgm:pt>
    <dgm:pt modelId="{845E6C56-53AA-466E-B1AA-8E5A2207268D}" type="pres">
      <dgm:prSet presAssocID="{31A60576-BE89-4CFD-BE0F-0D7AFAEC4464}" presName="textRect" presStyleLbl="revTx" presStyleIdx="1" presStyleCnt="5" custLinFactNeighborX="68146" custLinFactNeighborY="7194">
        <dgm:presLayoutVars>
          <dgm:chMax val="1"/>
          <dgm:chPref val="1"/>
        </dgm:presLayoutVars>
      </dgm:prSet>
      <dgm:spPr/>
    </dgm:pt>
    <dgm:pt modelId="{11D8C972-612D-4991-A6BA-9D2079D4F79B}" type="pres">
      <dgm:prSet presAssocID="{8C658B9D-03B4-4A7E-A3F8-ED916A8C3BAB}" presName="sibTrans" presStyleCnt="0"/>
      <dgm:spPr/>
    </dgm:pt>
    <dgm:pt modelId="{3C314C8B-2734-4598-9D56-7A9C35A4E8C1}" type="pres">
      <dgm:prSet presAssocID="{660C9520-6BE1-4C46-BA68-91889D782EB5}" presName="compNode" presStyleCnt="0"/>
      <dgm:spPr/>
    </dgm:pt>
    <dgm:pt modelId="{7A3337B7-9CF9-4297-81DB-261C26E0BF87}" type="pres">
      <dgm:prSet presAssocID="{660C9520-6BE1-4C46-BA68-91889D782EB5}" presName="iconBgRect" presStyleLbl="bgShp" presStyleIdx="2" presStyleCnt="5" custLinFactX="57418" custLinFactNeighborX="100000" custLinFactNeighborY="9140"/>
      <dgm:spPr/>
    </dgm:pt>
    <dgm:pt modelId="{4A79528F-2631-4A19-9B5B-D0D2FFABBC2E}" type="pres">
      <dgm:prSet presAssocID="{660C9520-6BE1-4C46-BA68-91889D782EB5}" presName="iconRect" presStyleLbl="node1" presStyleIdx="2" presStyleCnt="5" custLinFactX="100000" custLinFactNeighborX="170815" custLinFactNeighborY="24780"/>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eciduous tree"/>
        </a:ext>
      </dgm:extLst>
    </dgm:pt>
    <dgm:pt modelId="{E4CFB1A9-0DD7-4F25-AA9F-F97A1F72373A}" type="pres">
      <dgm:prSet presAssocID="{660C9520-6BE1-4C46-BA68-91889D782EB5}" presName="spaceRect" presStyleCnt="0"/>
      <dgm:spPr/>
    </dgm:pt>
    <dgm:pt modelId="{9D90D507-A69F-4BF9-9144-61C6FDB52A59}" type="pres">
      <dgm:prSet presAssocID="{660C9520-6BE1-4C46-BA68-91889D782EB5}" presName="textRect" presStyleLbl="revTx" presStyleIdx="2" presStyleCnt="5" custLinFactNeighborX="92927" custLinFactNeighborY="7194">
        <dgm:presLayoutVars>
          <dgm:chMax val="1"/>
          <dgm:chPref val="1"/>
        </dgm:presLayoutVars>
      </dgm:prSet>
      <dgm:spPr/>
    </dgm:pt>
    <dgm:pt modelId="{D1935A7D-B23D-452A-A6D9-533347AC3AE6}" type="pres">
      <dgm:prSet presAssocID="{281D1159-799C-461B-9D44-2E1141C83960}" presName="sibTrans" presStyleCnt="0"/>
      <dgm:spPr/>
    </dgm:pt>
    <dgm:pt modelId="{A2E16AEE-8C43-4433-963E-1A0572D7066B}" type="pres">
      <dgm:prSet presAssocID="{D9E6DDA1-61A4-4F72-9D36-059A4CF2E60F}" presName="compNode" presStyleCnt="0"/>
      <dgm:spPr/>
    </dgm:pt>
    <dgm:pt modelId="{35C5AEC2-97EE-4DFD-AB87-DABB2F446E5E}" type="pres">
      <dgm:prSet presAssocID="{D9E6DDA1-61A4-4F72-9D36-059A4CF2E60F}" presName="iconBgRect" presStyleLbl="bgShp" presStyleIdx="3" presStyleCnt="5" custLinFactX="-3590" custLinFactY="100000" custLinFactNeighborX="-100000" custLinFactNeighborY="143742"/>
      <dgm:spPr/>
    </dgm:pt>
    <dgm:pt modelId="{74174FEA-2164-4C61-9C84-4AC1EEB317D1}" type="pres">
      <dgm:prSet presAssocID="{D9E6DDA1-61A4-4F72-9D36-059A4CF2E60F}" presName="iconRect" presStyleLbl="node1" presStyleIdx="3" presStyleCnt="5" custAng="0" custLinFactX="-66383" custLinFactY="200000" custLinFactNeighborX="-100000" custLinFactNeighborY="22303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Upward trend"/>
        </a:ext>
      </dgm:extLst>
    </dgm:pt>
    <dgm:pt modelId="{A4750529-1149-4997-BBAC-A87E4139A851}" type="pres">
      <dgm:prSet presAssocID="{D9E6DDA1-61A4-4F72-9D36-059A4CF2E60F}" presName="spaceRect" presStyleCnt="0"/>
      <dgm:spPr/>
    </dgm:pt>
    <dgm:pt modelId="{357EE72B-1FCE-416A-A505-23E886B4EF70}" type="pres">
      <dgm:prSet presAssocID="{D9E6DDA1-61A4-4F72-9D36-059A4CF2E60F}" presName="textRect" presStyleLbl="revTx" presStyleIdx="3" presStyleCnt="5" custScaleY="66819" custLinFactY="125244" custLinFactNeighborX="-65049" custLinFactNeighborY="200000">
        <dgm:presLayoutVars>
          <dgm:chMax val="1"/>
          <dgm:chPref val="1"/>
        </dgm:presLayoutVars>
      </dgm:prSet>
      <dgm:spPr/>
    </dgm:pt>
    <dgm:pt modelId="{FF0BCFFF-4C46-4C36-B174-A90903440CF8}" type="pres">
      <dgm:prSet presAssocID="{BB46AAF3-A730-4051-A0D2-D110768292C4}" presName="sibTrans" presStyleCnt="0"/>
      <dgm:spPr/>
    </dgm:pt>
    <dgm:pt modelId="{666DC405-A2B7-46F4-BD43-2F089C30A621}" type="pres">
      <dgm:prSet presAssocID="{17432A16-9343-4356-803A-75B37659A05B}" presName="compNode" presStyleCnt="0"/>
      <dgm:spPr/>
    </dgm:pt>
    <dgm:pt modelId="{03803B3A-2E49-4A02-83FD-424FB026E2BD}" type="pres">
      <dgm:prSet presAssocID="{17432A16-9343-4356-803A-75B37659A05B}" presName="iconBgRect" presStyleLbl="bgShp" presStyleIdx="4" presStyleCnt="5" custLinFactX="-59878" custLinFactNeighborX="-100000" custLinFactNeighborY="7109"/>
      <dgm:spPr/>
    </dgm:pt>
    <dgm:pt modelId="{410C4CE9-A4AF-413C-B78C-CD836603051E}" type="pres">
      <dgm:prSet presAssocID="{17432A16-9343-4356-803A-75B37659A05B}" presName="iconRect" presStyleLbl="node1" presStyleIdx="4" presStyleCnt="5" custLinFactX="-100000" custLinFactNeighborX="-179665" custLinFactNeighborY="8850"/>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oins"/>
        </a:ext>
      </dgm:extLst>
    </dgm:pt>
    <dgm:pt modelId="{23E0E6C9-B83D-40DB-9218-13972462CAA9}" type="pres">
      <dgm:prSet presAssocID="{17432A16-9343-4356-803A-75B37659A05B}" presName="spaceRect" presStyleCnt="0"/>
      <dgm:spPr/>
    </dgm:pt>
    <dgm:pt modelId="{FDEDC995-022C-47A3-9119-0472690FD5C6}" type="pres">
      <dgm:prSet presAssocID="{17432A16-9343-4356-803A-75B37659A05B}" presName="textRect" presStyleLbl="revTx" presStyleIdx="4" presStyleCnt="5" custLinFactNeighborX="-91068" custLinFactNeighborY="-18585">
        <dgm:presLayoutVars>
          <dgm:chMax val="1"/>
          <dgm:chPref val="1"/>
        </dgm:presLayoutVars>
      </dgm:prSet>
      <dgm:spPr/>
    </dgm:pt>
  </dgm:ptLst>
  <dgm:cxnLst>
    <dgm:cxn modelId="{3FBCDF07-717F-4AAD-AD2E-8CF09C6FEE03}" srcId="{F26A1FB9-478F-43EA-BFCB-3B5E54CC9B10}" destId="{31A60576-BE89-4CFD-BE0F-0D7AFAEC4464}" srcOrd="1" destOrd="0" parTransId="{0DFC3C91-359C-4600-B745-9F5D73A98E4B}" sibTransId="{8C658B9D-03B4-4A7E-A3F8-ED916A8C3BAB}"/>
    <dgm:cxn modelId="{6C623B09-43CF-4BE3-9AD8-6BD859763EF5}" type="presOf" srcId="{31A60576-BE89-4CFD-BE0F-0D7AFAEC4464}" destId="{845E6C56-53AA-466E-B1AA-8E5A2207268D}" srcOrd="0" destOrd="0" presId="urn:microsoft.com/office/officeart/2018/5/layout/IconCircleLabelList"/>
    <dgm:cxn modelId="{B769281A-8779-455A-A445-6E3BF98F5597}" srcId="{F26A1FB9-478F-43EA-BFCB-3B5E54CC9B10}" destId="{D9E6DDA1-61A4-4F72-9D36-059A4CF2E60F}" srcOrd="3" destOrd="0" parTransId="{061411AC-9E69-4996-92E7-CA299B3351B5}" sibTransId="{BB46AAF3-A730-4051-A0D2-D110768292C4}"/>
    <dgm:cxn modelId="{33B7731C-616F-41FB-92CC-95052091B14A}" type="presOf" srcId="{F26A1FB9-478F-43EA-BFCB-3B5E54CC9B10}" destId="{6BC32944-6ECB-4781-A16A-D4C9FEF69ECE}" srcOrd="0" destOrd="0" presId="urn:microsoft.com/office/officeart/2018/5/layout/IconCircleLabelList"/>
    <dgm:cxn modelId="{1025793D-7076-45D4-8AB6-27335C97636D}" srcId="{F26A1FB9-478F-43EA-BFCB-3B5E54CC9B10}" destId="{17432A16-9343-4356-803A-75B37659A05B}" srcOrd="4" destOrd="0" parTransId="{4C03142C-3604-422B-AA09-803F66BB22DF}" sibTransId="{F7997BE4-1726-47EA-9473-CAD1D27F2A1F}"/>
    <dgm:cxn modelId="{2EBDC14E-4731-4A9E-8D26-940109DC2258}" type="presOf" srcId="{660C9520-6BE1-4C46-BA68-91889D782EB5}" destId="{9D90D507-A69F-4BF9-9144-61C6FDB52A59}" srcOrd="0" destOrd="0" presId="urn:microsoft.com/office/officeart/2018/5/layout/IconCircleLabelList"/>
    <dgm:cxn modelId="{89E17855-F158-4CC8-BB99-299D49F0EA72}" srcId="{F26A1FB9-478F-43EA-BFCB-3B5E54CC9B10}" destId="{FA81DA40-A628-4F4E-879B-50A133041918}" srcOrd="0" destOrd="0" parTransId="{2A6C35FA-A904-4A01-B27F-215DEC70E849}" sibTransId="{7981F77C-B611-4D18-A3C6-406665346C80}"/>
    <dgm:cxn modelId="{8284CA9A-A316-4F66-9743-5A4CCAD486CF}" srcId="{F26A1FB9-478F-43EA-BFCB-3B5E54CC9B10}" destId="{660C9520-6BE1-4C46-BA68-91889D782EB5}" srcOrd="2" destOrd="0" parTransId="{F7123BE8-F999-456B-9AF8-855EFD9FAB2D}" sibTransId="{281D1159-799C-461B-9D44-2E1141C83960}"/>
    <dgm:cxn modelId="{7E9301A4-FFB2-461C-A6DA-A078BC08D8F2}" type="presOf" srcId="{FA81DA40-A628-4F4E-879B-50A133041918}" destId="{9AAC9176-66D0-4EE0-9473-6076B27B22E9}" srcOrd="0" destOrd="0" presId="urn:microsoft.com/office/officeart/2018/5/layout/IconCircleLabelList"/>
    <dgm:cxn modelId="{03F4A3D1-F985-434B-8C98-2546D68390DF}" type="presOf" srcId="{17432A16-9343-4356-803A-75B37659A05B}" destId="{FDEDC995-022C-47A3-9119-0472690FD5C6}" srcOrd="0" destOrd="0" presId="urn:microsoft.com/office/officeart/2018/5/layout/IconCircleLabelList"/>
    <dgm:cxn modelId="{EDFAE0DA-71FA-4002-80D9-84090CC85F66}" type="presOf" srcId="{D9E6DDA1-61A4-4F72-9D36-059A4CF2E60F}" destId="{357EE72B-1FCE-416A-A505-23E886B4EF70}" srcOrd="0" destOrd="0" presId="urn:microsoft.com/office/officeart/2018/5/layout/IconCircleLabelList"/>
    <dgm:cxn modelId="{2AFC5203-7663-4886-A75E-869DD1801420}" type="presParOf" srcId="{6BC32944-6ECB-4781-A16A-D4C9FEF69ECE}" destId="{6EA6F130-A85C-4095-8252-EDF5D16A1D08}" srcOrd="0" destOrd="0" presId="urn:microsoft.com/office/officeart/2018/5/layout/IconCircleLabelList"/>
    <dgm:cxn modelId="{D5F3B6B4-192F-4213-96D9-EB4783824B69}" type="presParOf" srcId="{6EA6F130-A85C-4095-8252-EDF5D16A1D08}" destId="{BBA16CAA-9F62-490E-803C-B7DF4F57E720}" srcOrd="0" destOrd="0" presId="urn:microsoft.com/office/officeart/2018/5/layout/IconCircleLabelList"/>
    <dgm:cxn modelId="{76586C9F-7F97-48E8-81A6-10BBFF89C4C9}" type="presParOf" srcId="{6EA6F130-A85C-4095-8252-EDF5D16A1D08}" destId="{47CE5DB8-4C1C-4D52-BD3C-6BBFB0F463CE}" srcOrd="1" destOrd="0" presId="urn:microsoft.com/office/officeart/2018/5/layout/IconCircleLabelList"/>
    <dgm:cxn modelId="{6AEFF1AE-046D-4F3F-909A-C1C63CBD202D}" type="presParOf" srcId="{6EA6F130-A85C-4095-8252-EDF5D16A1D08}" destId="{37A1BBB3-2645-4B56-B11A-D1AC2CD66F0C}" srcOrd="2" destOrd="0" presId="urn:microsoft.com/office/officeart/2018/5/layout/IconCircleLabelList"/>
    <dgm:cxn modelId="{9FF181C0-1732-44A9-ACB6-723A43EEB944}" type="presParOf" srcId="{6EA6F130-A85C-4095-8252-EDF5D16A1D08}" destId="{9AAC9176-66D0-4EE0-9473-6076B27B22E9}" srcOrd="3" destOrd="0" presId="urn:microsoft.com/office/officeart/2018/5/layout/IconCircleLabelList"/>
    <dgm:cxn modelId="{9AA85063-88B1-437C-A343-F83E06F20A2E}" type="presParOf" srcId="{6BC32944-6ECB-4781-A16A-D4C9FEF69ECE}" destId="{B0C0FA7D-261D-4980-B9F1-908DC765F7EE}" srcOrd="1" destOrd="0" presId="urn:microsoft.com/office/officeart/2018/5/layout/IconCircleLabelList"/>
    <dgm:cxn modelId="{106D0077-8B06-4FB0-8DC8-3F99B00AFD3B}" type="presParOf" srcId="{6BC32944-6ECB-4781-A16A-D4C9FEF69ECE}" destId="{2151B57A-EE61-4BCB-BDC1-2821CA3EA11D}" srcOrd="2" destOrd="0" presId="urn:microsoft.com/office/officeart/2018/5/layout/IconCircleLabelList"/>
    <dgm:cxn modelId="{E31C8ADD-D09D-439E-9BA1-139A4F97B922}" type="presParOf" srcId="{2151B57A-EE61-4BCB-BDC1-2821CA3EA11D}" destId="{ED0B2B45-497B-422E-973A-21F979E17616}" srcOrd="0" destOrd="0" presId="urn:microsoft.com/office/officeart/2018/5/layout/IconCircleLabelList"/>
    <dgm:cxn modelId="{768D49F2-E108-425E-8CF9-2766ED7BEF13}" type="presParOf" srcId="{2151B57A-EE61-4BCB-BDC1-2821CA3EA11D}" destId="{7D6E1D16-7567-4339-8EBE-109744AC6632}" srcOrd="1" destOrd="0" presId="urn:microsoft.com/office/officeart/2018/5/layout/IconCircleLabelList"/>
    <dgm:cxn modelId="{B6AB5144-0669-4639-ACB6-B54D77A8264B}" type="presParOf" srcId="{2151B57A-EE61-4BCB-BDC1-2821CA3EA11D}" destId="{D3FF71A4-A197-41F5-95F1-213B88957103}" srcOrd="2" destOrd="0" presId="urn:microsoft.com/office/officeart/2018/5/layout/IconCircleLabelList"/>
    <dgm:cxn modelId="{894999E9-389B-47EB-8AE0-FA1FA971751E}" type="presParOf" srcId="{2151B57A-EE61-4BCB-BDC1-2821CA3EA11D}" destId="{845E6C56-53AA-466E-B1AA-8E5A2207268D}" srcOrd="3" destOrd="0" presId="urn:microsoft.com/office/officeart/2018/5/layout/IconCircleLabelList"/>
    <dgm:cxn modelId="{36EF8659-6586-4EE0-A004-8C013BFBF4F9}" type="presParOf" srcId="{6BC32944-6ECB-4781-A16A-D4C9FEF69ECE}" destId="{11D8C972-612D-4991-A6BA-9D2079D4F79B}" srcOrd="3" destOrd="0" presId="urn:microsoft.com/office/officeart/2018/5/layout/IconCircleLabelList"/>
    <dgm:cxn modelId="{474CACAC-7EC7-44BF-B0B6-7B01469213DE}" type="presParOf" srcId="{6BC32944-6ECB-4781-A16A-D4C9FEF69ECE}" destId="{3C314C8B-2734-4598-9D56-7A9C35A4E8C1}" srcOrd="4" destOrd="0" presId="urn:microsoft.com/office/officeart/2018/5/layout/IconCircleLabelList"/>
    <dgm:cxn modelId="{6A35D369-0D25-46FF-9C6C-4A50D8068B4F}" type="presParOf" srcId="{3C314C8B-2734-4598-9D56-7A9C35A4E8C1}" destId="{7A3337B7-9CF9-4297-81DB-261C26E0BF87}" srcOrd="0" destOrd="0" presId="urn:microsoft.com/office/officeart/2018/5/layout/IconCircleLabelList"/>
    <dgm:cxn modelId="{76ED57E3-9442-4F83-998C-225AE0F54F3D}" type="presParOf" srcId="{3C314C8B-2734-4598-9D56-7A9C35A4E8C1}" destId="{4A79528F-2631-4A19-9B5B-D0D2FFABBC2E}" srcOrd="1" destOrd="0" presId="urn:microsoft.com/office/officeart/2018/5/layout/IconCircleLabelList"/>
    <dgm:cxn modelId="{D1F340B4-1361-48FD-869D-C5F0138C6B4A}" type="presParOf" srcId="{3C314C8B-2734-4598-9D56-7A9C35A4E8C1}" destId="{E4CFB1A9-0DD7-4F25-AA9F-F97A1F72373A}" srcOrd="2" destOrd="0" presId="urn:microsoft.com/office/officeart/2018/5/layout/IconCircleLabelList"/>
    <dgm:cxn modelId="{A19D083E-CB51-4566-B0D2-4445C05AA4FD}" type="presParOf" srcId="{3C314C8B-2734-4598-9D56-7A9C35A4E8C1}" destId="{9D90D507-A69F-4BF9-9144-61C6FDB52A59}" srcOrd="3" destOrd="0" presId="urn:microsoft.com/office/officeart/2018/5/layout/IconCircleLabelList"/>
    <dgm:cxn modelId="{4D13D904-9033-41DE-A549-2380C476CFB0}" type="presParOf" srcId="{6BC32944-6ECB-4781-A16A-D4C9FEF69ECE}" destId="{D1935A7D-B23D-452A-A6D9-533347AC3AE6}" srcOrd="5" destOrd="0" presId="urn:microsoft.com/office/officeart/2018/5/layout/IconCircleLabelList"/>
    <dgm:cxn modelId="{1792BBFA-29B6-4737-AC14-699B38D1F18C}" type="presParOf" srcId="{6BC32944-6ECB-4781-A16A-D4C9FEF69ECE}" destId="{A2E16AEE-8C43-4433-963E-1A0572D7066B}" srcOrd="6" destOrd="0" presId="urn:microsoft.com/office/officeart/2018/5/layout/IconCircleLabelList"/>
    <dgm:cxn modelId="{C4C83D80-7590-4C8A-9709-5166C37A83E8}" type="presParOf" srcId="{A2E16AEE-8C43-4433-963E-1A0572D7066B}" destId="{35C5AEC2-97EE-4DFD-AB87-DABB2F446E5E}" srcOrd="0" destOrd="0" presId="urn:microsoft.com/office/officeart/2018/5/layout/IconCircleLabelList"/>
    <dgm:cxn modelId="{C0DF1715-1805-4AA1-A31C-B135CA04B3FA}" type="presParOf" srcId="{A2E16AEE-8C43-4433-963E-1A0572D7066B}" destId="{74174FEA-2164-4C61-9C84-4AC1EEB317D1}" srcOrd="1" destOrd="0" presId="urn:microsoft.com/office/officeart/2018/5/layout/IconCircleLabelList"/>
    <dgm:cxn modelId="{081A1EDA-1FB9-475C-86B2-2FAF9F1DDCBD}" type="presParOf" srcId="{A2E16AEE-8C43-4433-963E-1A0572D7066B}" destId="{A4750529-1149-4997-BBAC-A87E4139A851}" srcOrd="2" destOrd="0" presId="urn:microsoft.com/office/officeart/2018/5/layout/IconCircleLabelList"/>
    <dgm:cxn modelId="{B8367653-8CFC-4170-8A34-FC79224E9993}" type="presParOf" srcId="{A2E16AEE-8C43-4433-963E-1A0572D7066B}" destId="{357EE72B-1FCE-416A-A505-23E886B4EF70}" srcOrd="3" destOrd="0" presId="urn:microsoft.com/office/officeart/2018/5/layout/IconCircleLabelList"/>
    <dgm:cxn modelId="{1B6C8F49-5668-45D3-B6C4-43B29F67200C}" type="presParOf" srcId="{6BC32944-6ECB-4781-A16A-D4C9FEF69ECE}" destId="{FF0BCFFF-4C46-4C36-B174-A90903440CF8}" srcOrd="7" destOrd="0" presId="urn:microsoft.com/office/officeart/2018/5/layout/IconCircleLabelList"/>
    <dgm:cxn modelId="{6E509C64-2AB2-4C3F-A355-F13A8A977B3B}" type="presParOf" srcId="{6BC32944-6ECB-4781-A16A-D4C9FEF69ECE}" destId="{666DC405-A2B7-46F4-BD43-2F089C30A621}" srcOrd="8" destOrd="0" presId="urn:microsoft.com/office/officeart/2018/5/layout/IconCircleLabelList"/>
    <dgm:cxn modelId="{9E289CFF-8AA5-4E4B-98B3-B1A2AD0687E7}" type="presParOf" srcId="{666DC405-A2B7-46F4-BD43-2F089C30A621}" destId="{03803B3A-2E49-4A02-83FD-424FB026E2BD}" srcOrd="0" destOrd="0" presId="urn:microsoft.com/office/officeart/2018/5/layout/IconCircleLabelList"/>
    <dgm:cxn modelId="{0727A610-B0C3-4A9E-B7C8-248318B1C6F4}" type="presParOf" srcId="{666DC405-A2B7-46F4-BD43-2F089C30A621}" destId="{410C4CE9-A4AF-413C-B78C-CD836603051E}" srcOrd="1" destOrd="0" presId="urn:microsoft.com/office/officeart/2018/5/layout/IconCircleLabelList"/>
    <dgm:cxn modelId="{408AA0B2-7CEC-41F2-BD53-54B2E9137068}" type="presParOf" srcId="{666DC405-A2B7-46F4-BD43-2F089C30A621}" destId="{23E0E6C9-B83D-40DB-9218-13972462CAA9}" srcOrd="2" destOrd="0" presId="urn:microsoft.com/office/officeart/2018/5/layout/IconCircleLabelList"/>
    <dgm:cxn modelId="{05D91A0B-7DD9-4302-8B0B-75B96349660F}" type="presParOf" srcId="{666DC405-A2B7-46F4-BD43-2F089C30A621}" destId="{FDEDC995-022C-47A3-9119-0472690FD5C6}"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01D35A-3FCD-4A0E-8203-77506644640F}">
      <dsp:nvSpPr>
        <dsp:cNvPr id="0" name=""/>
        <dsp:cNvSpPr/>
      </dsp:nvSpPr>
      <dsp:spPr>
        <a:xfrm>
          <a:off x="842182" y="1383545"/>
          <a:ext cx="571787" cy="5717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C7FF41F-25B8-4826-BA80-5A422371DC12}">
      <dsp:nvSpPr>
        <dsp:cNvPr id="0" name=""/>
        <dsp:cNvSpPr/>
      </dsp:nvSpPr>
      <dsp:spPr>
        <a:xfrm>
          <a:off x="10884" y="2043823"/>
          <a:ext cx="2234383" cy="1102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422400">
            <a:lnSpc>
              <a:spcPct val="100000"/>
            </a:lnSpc>
            <a:spcBef>
              <a:spcPct val="0"/>
            </a:spcBef>
            <a:spcAft>
              <a:spcPct val="35000"/>
            </a:spcAft>
            <a:buNone/>
            <a:defRPr b="1"/>
          </a:pPr>
          <a:r>
            <a:rPr lang="en-US" sz="3200" b="0" kern="1200" dirty="0"/>
            <a:t>Funding priorities over 20 years</a:t>
          </a:r>
        </a:p>
      </dsp:txBody>
      <dsp:txXfrm>
        <a:off x="10884" y="2043823"/>
        <a:ext cx="2234383" cy="1102926"/>
      </dsp:txXfrm>
    </dsp:sp>
    <dsp:sp modelId="{96CB0A5B-F1DD-4400-87A1-861A057D5041}">
      <dsp:nvSpPr>
        <dsp:cNvPr id="0" name=""/>
        <dsp:cNvSpPr/>
      </dsp:nvSpPr>
      <dsp:spPr>
        <a:xfrm>
          <a:off x="311236" y="3187908"/>
          <a:ext cx="1633679" cy="1664"/>
        </a:xfrm>
        <a:prstGeom prst="rect">
          <a:avLst/>
        </a:prstGeom>
        <a:noFill/>
        <a:ln>
          <a:noFill/>
        </a:ln>
        <a:effectLst/>
      </dsp:spPr>
      <dsp:style>
        <a:lnRef idx="0">
          <a:scrgbClr r="0" g="0" b="0"/>
        </a:lnRef>
        <a:fillRef idx="0">
          <a:scrgbClr r="0" g="0" b="0"/>
        </a:fillRef>
        <a:effectRef idx="0">
          <a:scrgbClr r="0" g="0" b="0"/>
        </a:effectRef>
        <a:fontRef idx="minor"/>
      </dsp:style>
    </dsp:sp>
    <dsp:sp modelId="{C0BED55A-FD24-4E94-AD2C-DF635F8913A5}">
      <dsp:nvSpPr>
        <dsp:cNvPr id="0" name=""/>
        <dsp:cNvSpPr/>
      </dsp:nvSpPr>
      <dsp:spPr>
        <a:xfrm>
          <a:off x="4070679" y="1395112"/>
          <a:ext cx="571787" cy="57178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2D22EA9-CB8C-443D-B0E2-DD4361FDE540}">
      <dsp:nvSpPr>
        <dsp:cNvPr id="0" name=""/>
        <dsp:cNvSpPr/>
      </dsp:nvSpPr>
      <dsp:spPr>
        <a:xfrm>
          <a:off x="3155619" y="2052404"/>
          <a:ext cx="2401901" cy="1102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422400">
            <a:lnSpc>
              <a:spcPct val="100000"/>
            </a:lnSpc>
            <a:spcBef>
              <a:spcPct val="0"/>
            </a:spcBef>
            <a:spcAft>
              <a:spcPct val="35000"/>
            </a:spcAft>
            <a:buNone/>
            <a:defRPr b="1"/>
          </a:pPr>
          <a:r>
            <a:rPr lang="en-US" sz="3200" b="0" kern="1200" dirty="0"/>
            <a:t>Basis for actions to allocate state and federal funding</a:t>
          </a:r>
        </a:p>
      </dsp:txBody>
      <dsp:txXfrm>
        <a:off x="3155619" y="2052404"/>
        <a:ext cx="2401901" cy="1102926"/>
      </dsp:txXfrm>
    </dsp:sp>
    <dsp:sp modelId="{3D0E0CA2-20BE-4D1C-95F8-243485A097F2}">
      <dsp:nvSpPr>
        <dsp:cNvPr id="0" name=""/>
        <dsp:cNvSpPr/>
      </dsp:nvSpPr>
      <dsp:spPr>
        <a:xfrm>
          <a:off x="2915272" y="3187908"/>
          <a:ext cx="1633679" cy="1664"/>
        </a:xfrm>
        <a:prstGeom prst="rect">
          <a:avLst/>
        </a:prstGeom>
        <a:noFill/>
        <a:ln>
          <a:noFill/>
        </a:ln>
        <a:effectLst/>
      </dsp:spPr>
      <dsp:style>
        <a:lnRef idx="0">
          <a:scrgbClr r="0" g="0" b="0"/>
        </a:lnRef>
        <a:fillRef idx="0">
          <a:scrgbClr r="0" g="0" b="0"/>
        </a:fillRef>
        <a:effectRef idx="0">
          <a:scrgbClr r="0" g="0" b="0"/>
        </a:effectRef>
        <a:fontRef idx="minor"/>
      </dsp:style>
    </dsp:sp>
    <dsp:sp modelId="{4FCE039E-CCDC-46CE-BA5A-1686AD9940ED}">
      <dsp:nvSpPr>
        <dsp:cNvPr id="0" name=""/>
        <dsp:cNvSpPr/>
      </dsp:nvSpPr>
      <dsp:spPr>
        <a:xfrm>
          <a:off x="6849630" y="1383545"/>
          <a:ext cx="571787" cy="57178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46543FA-6C21-4AE2-8A17-121CA1F28B50}">
      <dsp:nvSpPr>
        <dsp:cNvPr id="0" name=""/>
        <dsp:cNvSpPr/>
      </dsp:nvSpPr>
      <dsp:spPr>
        <a:xfrm>
          <a:off x="6012802" y="2043823"/>
          <a:ext cx="2245443" cy="11029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422400">
            <a:lnSpc>
              <a:spcPct val="100000"/>
            </a:lnSpc>
            <a:spcBef>
              <a:spcPct val="0"/>
            </a:spcBef>
            <a:spcAft>
              <a:spcPct val="35000"/>
            </a:spcAft>
            <a:buNone/>
            <a:defRPr b="1"/>
          </a:pPr>
          <a:r>
            <a:rPr lang="en-US" sz="3200" b="0" kern="1200" dirty="0"/>
            <a:t>Part of a regional collaboration (AMBAG)</a:t>
          </a:r>
        </a:p>
      </dsp:txBody>
      <dsp:txXfrm>
        <a:off x="6012802" y="2043823"/>
        <a:ext cx="2245443" cy="1102926"/>
      </dsp:txXfrm>
    </dsp:sp>
    <dsp:sp modelId="{C876C507-AAA4-4A15-AD2C-A03B1CA89D0D}">
      <dsp:nvSpPr>
        <dsp:cNvPr id="0" name=""/>
        <dsp:cNvSpPr/>
      </dsp:nvSpPr>
      <dsp:spPr>
        <a:xfrm>
          <a:off x="4749911" y="4571453"/>
          <a:ext cx="3833134" cy="1664"/>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D633E5-D5E2-4682-A3AB-61EBC009E4BE}">
      <dsp:nvSpPr>
        <dsp:cNvPr id="0" name=""/>
        <dsp:cNvSpPr/>
      </dsp:nvSpPr>
      <dsp:spPr>
        <a:xfrm>
          <a:off x="2282183" y="223066"/>
          <a:ext cx="4427010" cy="1537442"/>
        </a:xfrm>
        <a:prstGeom prst="ellipse">
          <a:avLst/>
        </a:prstGeom>
        <a:solidFill>
          <a:schemeClr val="accent2">
            <a:tint val="50000"/>
            <a:alpha val="40000"/>
            <a:hueOff val="0"/>
            <a:satOff val="0"/>
            <a:lumOff val="0"/>
            <a:alphaOff val="0"/>
          </a:schemeClr>
        </a:solidFill>
        <a:ln w="6350" cap="flat" cmpd="sng" algn="ctr">
          <a:solidFill>
            <a:schemeClr val="accent3">
              <a:hueOff val="0"/>
              <a:satOff val="0"/>
              <a:lumOff val="0"/>
              <a:alphaOff val="0"/>
            </a:schemeClr>
          </a:solidFill>
          <a:prstDash val="solid"/>
          <a:miter lim="800000"/>
        </a:ln>
        <a:effectLst/>
        <a:scene3d>
          <a:camera prst="orthographicFront">
            <a:rot lat="0" lon="0" rev="0"/>
          </a:camera>
          <a:lightRig rig="contrasting" dir="t">
            <a:rot lat="0" lon="0" rev="1200000"/>
          </a:lightRig>
        </a:scene3d>
        <a:sp3d z="-152400" prstMaterial="matte"/>
      </dsp:spPr>
      <dsp:style>
        <a:lnRef idx="1">
          <a:scrgbClr r="0" g="0" b="0"/>
        </a:lnRef>
        <a:fillRef idx="1">
          <a:scrgbClr r="0" g="0" b="0"/>
        </a:fillRef>
        <a:effectRef idx="0">
          <a:scrgbClr r="0" g="0" b="0"/>
        </a:effectRef>
        <a:fontRef idx="minor"/>
      </dsp:style>
    </dsp:sp>
    <dsp:sp modelId="{360BE7EB-1F8E-4FF7-9A4D-486D3778B1B3}">
      <dsp:nvSpPr>
        <dsp:cNvPr id="0" name=""/>
        <dsp:cNvSpPr/>
      </dsp:nvSpPr>
      <dsp:spPr>
        <a:xfrm>
          <a:off x="4096348" y="4010517"/>
          <a:ext cx="857947" cy="549086"/>
        </a:xfrm>
        <a:prstGeom prst="downArrow">
          <a:avLst/>
        </a:prstGeom>
        <a:solidFill>
          <a:schemeClr val="accent3">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C7491823-D5A3-4745-BE52-EE6FA0407897}">
      <dsp:nvSpPr>
        <dsp:cNvPr id="0" name=""/>
        <dsp:cNvSpPr/>
      </dsp:nvSpPr>
      <dsp:spPr>
        <a:xfrm>
          <a:off x="2282663" y="4461328"/>
          <a:ext cx="4118149" cy="1029537"/>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t>Integrated Funding Plan</a:t>
          </a:r>
        </a:p>
      </dsp:txBody>
      <dsp:txXfrm>
        <a:off x="2282663" y="4461328"/>
        <a:ext cx="4118149" cy="1029537"/>
      </dsp:txXfrm>
    </dsp:sp>
    <dsp:sp modelId="{94FC6E4B-8836-4CB6-9ABD-2A32B8B423D2}">
      <dsp:nvSpPr>
        <dsp:cNvPr id="0" name=""/>
        <dsp:cNvSpPr/>
      </dsp:nvSpPr>
      <dsp:spPr>
        <a:xfrm>
          <a:off x="3891693" y="1879248"/>
          <a:ext cx="1544306" cy="1544306"/>
        </a:xfrm>
        <a:prstGeom prst="ellipse">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Local Funding</a:t>
          </a:r>
        </a:p>
      </dsp:txBody>
      <dsp:txXfrm>
        <a:off x="4117851" y="2105406"/>
        <a:ext cx="1091990" cy="1091990"/>
      </dsp:txXfrm>
    </dsp:sp>
    <dsp:sp modelId="{9D74AF6E-8EA1-41F6-8A6C-AB785A06C89C}">
      <dsp:nvSpPr>
        <dsp:cNvPr id="0" name=""/>
        <dsp:cNvSpPr/>
      </dsp:nvSpPr>
      <dsp:spPr>
        <a:xfrm>
          <a:off x="2786656" y="720676"/>
          <a:ext cx="1544306" cy="1544306"/>
        </a:xfrm>
        <a:prstGeom prst="ellipse">
          <a:avLst/>
        </a:prstGeom>
        <a:solidFill>
          <a:schemeClr val="accent3">
            <a:hueOff val="1355300"/>
            <a:satOff val="50000"/>
            <a:lumOff val="-7353"/>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Federal Funding</a:t>
          </a:r>
        </a:p>
      </dsp:txBody>
      <dsp:txXfrm>
        <a:off x="3012814" y="946834"/>
        <a:ext cx="1091990" cy="1091990"/>
      </dsp:txXfrm>
    </dsp:sp>
    <dsp:sp modelId="{F091A773-AE37-40FC-8C8A-6D3327A3B18F}">
      <dsp:nvSpPr>
        <dsp:cNvPr id="0" name=""/>
        <dsp:cNvSpPr/>
      </dsp:nvSpPr>
      <dsp:spPr>
        <a:xfrm>
          <a:off x="4376661" y="324518"/>
          <a:ext cx="1544306" cy="1544306"/>
        </a:xfrm>
        <a:prstGeom prst="ellipse">
          <a:avLst/>
        </a:prstGeom>
        <a:solidFill>
          <a:schemeClr val="accent3">
            <a:hueOff val="2710599"/>
            <a:satOff val="100000"/>
            <a:lumOff val="-14706"/>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State Funding</a:t>
          </a:r>
        </a:p>
      </dsp:txBody>
      <dsp:txXfrm>
        <a:off x="4602819" y="550676"/>
        <a:ext cx="1091990" cy="1091990"/>
      </dsp:txXfrm>
    </dsp:sp>
    <dsp:sp modelId="{ED1478EE-B20E-4248-B7E7-6569B115E2B6}">
      <dsp:nvSpPr>
        <dsp:cNvPr id="0" name=""/>
        <dsp:cNvSpPr/>
      </dsp:nvSpPr>
      <dsp:spPr>
        <a:xfrm>
          <a:off x="2043364" y="0"/>
          <a:ext cx="4804507" cy="3843606"/>
        </a:xfrm>
        <a:prstGeom prst="funnel">
          <a:avLst/>
        </a:prstGeom>
        <a:solidFill>
          <a:schemeClr val="lt1">
            <a:alpha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95677E-C44D-4188-968B-44BCB61E8E8D}">
      <dsp:nvSpPr>
        <dsp:cNvPr id="0" name=""/>
        <dsp:cNvSpPr/>
      </dsp:nvSpPr>
      <dsp:spPr>
        <a:xfrm>
          <a:off x="0" y="948531"/>
          <a:ext cx="2319156" cy="147266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5E3BA8-E8D7-4249-9A29-059E5ACD4DBC}">
      <dsp:nvSpPr>
        <dsp:cNvPr id="0" name=""/>
        <dsp:cNvSpPr/>
      </dsp:nvSpPr>
      <dsp:spPr>
        <a:xfrm>
          <a:off x="257684" y="1193331"/>
          <a:ext cx="2319156" cy="147266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Policy Element</a:t>
          </a:r>
        </a:p>
      </dsp:txBody>
      <dsp:txXfrm>
        <a:off x="300817" y="1236464"/>
        <a:ext cx="2232890" cy="1386398"/>
      </dsp:txXfrm>
    </dsp:sp>
    <dsp:sp modelId="{9FE125CB-34D4-41FA-9CF3-B30CD437CD5A}">
      <dsp:nvSpPr>
        <dsp:cNvPr id="0" name=""/>
        <dsp:cNvSpPr/>
      </dsp:nvSpPr>
      <dsp:spPr>
        <a:xfrm>
          <a:off x="2834525" y="948531"/>
          <a:ext cx="2319156" cy="147266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79788A-EB96-4157-A06B-04A160C995D2}">
      <dsp:nvSpPr>
        <dsp:cNvPr id="0" name=""/>
        <dsp:cNvSpPr/>
      </dsp:nvSpPr>
      <dsp:spPr>
        <a:xfrm>
          <a:off x="3092209" y="1193331"/>
          <a:ext cx="2319156" cy="147266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Financial Element - Budget</a:t>
          </a:r>
        </a:p>
      </dsp:txBody>
      <dsp:txXfrm>
        <a:off x="3135342" y="1236464"/>
        <a:ext cx="2232890" cy="1386398"/>
      </dsp:txXfrm>
    </dsp:sp>
    <dsp:sp modelId="{0DAB416D-CEAA-4A94-A25D-B500D7EC0D60}">
      <dsp:nvSpPr>
        <dsp:cNvPr id="0" name=""/>
        <dsp:cNvSpPr/>
      </dsp:nvSpPr>
      <dsp:spPr>
        <a:xfrm>
          <a:off x="5669050" y="948531"/>
          <a:ext cx="2319156" cy="1472664"/>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0EECCD-1CBF-45B5-BCBE-94942B69DE86}">
      <dsp:nvSpPr>
        <dsp:cNvPr id="0" name=""/>
        <dsp:cNvSpPr/>
      </dsp:nvSpPr>
      <dsp:spPr>
        <a:xfrm>
          <a:off x="5926734" y="1193331"/>
          <a:ext cx="2319156" cy="147266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a:t>Action Element - Projects</a:t>
          </a:r>
        </a:p>
      </dsp:txBody>
      <dsp:txXfrm>
        <a:off x="5969867" y="1236464"/>
        <a:ext cx="2232890" cy="138639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178114-590B-4983-8C17-86414E666250}">
      <dsp:nvSpPr>
        <dsp:cNvPr id="0" name=""/>
        <dsp:cNvSpPr/>
      </dsp:nvSpPr>
      <dsp:spPr>
        <a:xfrm>
          <a:off x="1109121" y="1147056"/>
          <a:ext cx="1282348" cy="128234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EFAC899-0BD1-41B5-A963-0440B5BD3B57}">
      <dsp:nvSpPr>
        <dsp:cNvPr id="0" name=""/>
        <dsp:cNvSpPr/>
      </dsp:nvSpPr>
      <dsp:spPr>
        <a:xfrm>
          <a:off x="325464" y="2782774"/>
          <a:ext cx="28496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pPr>
          <a:r>
            <a:rPr lang="en-US" sz="2300" kern="1200" dirty="0"/>
            <a:t>Goals</a:t>
          </a:r>
        </a:p>
      </dsp:txBody>
      <dsp:txXfrm>
        <a:off x="325464" y="2782774"/>
        <a:ext cx="2849662" cy="720000"/>
      </dsp:txXfrm>
    </dsp:sp>
    <dsp:sp modelId="{C6740A7E-D94C-4A7A-803D-48E410F661D5}">
      <dsp:nvSpPr>
        <dsp:cNvPr id="0" name=""/>
        <dsp:cNvSpPr/>
      </dsp:nvSpPr>
      <dsp:spPr>
        <a:xfrm>
          <a:off x="4457474" y="1147056"/>
          <a:ext cx="1282348" cy="128234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4CBAE3-A0F9-4988-8365-FCA04FE37489}">
      <dsp:nvSpPr>
        <dsp:cNvPr id="0" name=""/>
        <dsp:cNvSpPr/>
      </dsp:nvSpPr>
      <dsp:spPr>
        <a:xfrm>
          <a:off x="3673817" y="2782774"/>
          <a:ext cx="28496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pPr>
          <a:r>
            <a:rPr lang="en-US" sz="2300" kern="1200" dirty="0"/>
            <a:t>Objectives</a:t>
          </a:r>
        </a:p>
      </dsp:txBody>
      <dsp:txXfrm>
        <a:off x="3673817" y="2782774"/>
        <a:ext cx="2849662" cy="720000"/>
      </dsp:txXfrm>
    </dsp:sp>
    <dsp:sp modelId="{DA51FF40-AF15-41CC-998F-7F57F1FBECC8}">
      <dsp:nvSpPr>
        <dsp:cNvPr id="0" name=""/>
        <dsp:cNvSpPr/>
      </dsp:nvSpPr>
      <dsp:spPr>
        <a:xfrm>
          <a:off x="7805828" y="1147056"/>
          <a:ext cx="1282348" cy="128234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1227C9-0252-4833-B569-D1562430E51B}">
      <dsp:nvSpPr>
        <dsp:cNvPr id="0" name=""/>
        <dsp:cNvSpPr/>
      </dsp:nvSpPr>
      <dsp:spPr>
        <a:xfrm>
          <a:off x="7022171" y="2782774"/>
          <a:ext cx="28496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pPr>
          <a:r>
            <a:rPr lang="en-US" sz="2300" kern="1200" dirty="0"/>
            <a:t>Performance Measures</a:t>
          </a:r>
        </a:p>
      </dsp:txBody>
      <dsp:txXfrm>
        <a:off x="7022171" y="2782774"/>
        <a:ext cx="2849662" cy="720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16CAA-9F62-490E-803C-B7DF4F57E720}">
      <dsp:nvSpPr>
        <dsp:cNvPr id="0" name=""/>
        <dsp:cNvSpPr/>
      </dsp:nvSpPr>
      <dsp:spPr>
        <a:xfrm>
          <a:off x="1342185" y="339790"/>
          <a:ext cx="1098000" cy="109800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7CE5DB8-4C1C-4D52-BD3C-6BBFB0F463CE}">
      <dsp:nvSpPr>
        <dsp:cNvPr id="0" name=""/>
        <dsp:cNvSpPr/>
      </dsp:nvSpPr>
      <dsp:spPr>
        <a:xfrm>
          <a:off x="1631938" y="614861"/>
          <a:ext cx="630000" cy="63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AAC9176-66D0-4EE0-9473-6076B27B22E9}">
      <dsp:nvSpPr>
        <dsp:cNvPr id="0" name=""/>
        <dsp:cNvSpPr/>
      </dsp:nvSpPr>
      <dsp:spPr>
        <a:xfrm>
          <a:off x="847746" y="1582725"/>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a:t>Access &amp; Mobility</a:t>
          </a:r>
        </a:p>
      </dsp:txBody>
      <dsp:txXfrm>
        <a:off x="847746" y="1582725"/>
        <a:ext cx="1800000" cy="720000"/>
      </dsp:txXfrm>
    </dsp:sp>
    <dsp:sp modelId="{ED0B2B45-497B-422E-973A-21F979E17616}">
      <dsp:nvSpPr>
        <dsp:cNvPr id="0" name=""/>
        <dsp:cNvSpPr/>
      </dsp:nvSpPr>
      <dsp:spPr>
        <a:xfrm>
          <a:off x="3940799" y="339790"/>
          <a:ext cx="1098000" cy="109800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D6E1D16-7567-4339-8EBE-109744AC6632}">
      <dsp:nvSpPr>
        <dsp:cNvPr id="0" name=""/>
        <dsp:cNvSpPr/>
      </dsp:nvSpPr>
      <dsp:spPr>
        <a:xfrm>
          <a:off x="4143882" y="603703"/>
          <a:ext cx="630000" cy="63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45E6C56-53AA-466E-B1AA-8E5A2207268D}">
      <dsp:nvSpPr>
        <dsp:cNvPr id="0" name=""/>
        <dsp:cNvSpPr/>
      </dsp:nvSpPr>
      <dsp:spPr>
        <a:xfrm>
          <a:off x="3619135" y="1582725"/>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a:t>Safety &amp; Health</a:t>
          </a:r>
        </a:p>
      </dsp:txBody>
      <dsp:txXfrm>
        <a:off x="3619135" y="1582725"/>
        <a:ext cx="1800000" cy="720000"/>
      </dsp:txXfrm>
    </dsp:sp>
    <dsp:sp modelId="{7A3337B7-9CF9-4297-81DB-261C26E0BF87}">
      <dsp:nvSpPr>
        <dsp:cNvPr id="0" name=""/>
        <dsp:cNvSpPr/>
      </dsp:nvSpPr>
      <dsp:spPr>
        <a:xfrm>
          <a:off x="6586956" y="191286"/>
          <a:ext cx="1098000" cy="1098000"/>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79528F-2631-4A19-9B5B-D0D2FFABBC2E}">
      <dsp:nvSpPr>
        <dsp:cNvPr id="0" name=""/>
        <dsp:cNvSpPr/>
      </dsp:nvSpPr>
      <dsp:spPr>
        <a:xfrm>
          <a:off x="6798641" y="481042"/>
          <a:ext cx="630000" cy="63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D90D507-A69F-4BF9-9144-61C6FDB52A59}">
      <dsp:nvSpPr>
        <dsp:cNvPr id="0" name=""/>
        <dsp:cNvSpPr/>
      </dsp:nvSpPr>
      <dsp:spPr>
        <a:xfrm>
          <a:off x="6180193" y="1582725"/>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a:t>Environmental Adaptation and Resilience	</a:t>
          </a:r>
          <a:endParaRPr lang="en-US" sz="1500" kern="1200" dirty="0"/>
        </a:p>
      </dsp:txBody>
      <dsp:txXfrm>
        <a:off x="6180193" y="1582725"/>
        <a:ext cx="1800000" cy="720000"/>
      </dsp:txXfrm>
    </dsp:sp>
    <dsp:sp modelId="{35C5AEC2-97EE-4DFD-AB87-DABB2F446E5E}">
      <dsp:nvSpPr>
        <dsp:cNvPr id="0" name=""/>
        <dsp:cNvSpPr/>
      </dsp:nvSpPr>
      <dsp:spPr>
        <a:xfrm>
          <a:off x="5836088" y="2826941"/>
          <a:ext cx="1098000" cy="1098000"/>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174FEA-2164-4C61-9C84-4AC1EEB317D1}">
      <dsp:nvSpPr>
        <dsp:cNvPr id="0" name=""/>
        <dsp:cNvSpPr/>
      </dsp:nvSpPr>
      <dsp:spPr>
        <a:xfrm>
          <a:off x="6159294" y="3049794"/>
          <a:ext cx="630000" cy="63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57EE72B-1FCE-416A-A505-23E886B4EF70}">
      <dsp:nvSpPr>
        <dsp:cNvPr id="0" name=""/>
        <dsp:cNvSpPr/>
      </dsp:nvSpPr>
      <dsp:spPr>
        <a:xfrm>
          <a:off x="5451625" y="4051863"/>
          <a:ext cx="1800000" cy="481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a:t>Equity	</a:t>
          </a:r>
        </a:p>
      </dsp:txBody>
      <dsp:txXfrm>
        <a:off x="5451625" y="4051863"/>
        <a:ext cx="1800000" cy="481096"/>
      </dsp:txXfrm>
    </dsp:sp>
    <dsp:sp modelId="{03803B3A-2E49-4A02-83FD-424FB026E2BD}">
      <dsp:nvSpPr>
        <dsp:cNvPr id="0" name=""/>
        <dsp:cNvSpPr/>
      </dsp:nvSpPr>
      <dsp:spPr>
        <a:xfrm>
          <a:off x="2045546" y="2778985"/>
          <a:ext cx="1098000" cy="1098000"/>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0C4CE9-A4AF-413C-B78C-CD836603051E}">
      <dsp:nvSpPr>
        <dsp:cNvPr id="0" name=""/>
        <dsp:cNvSpPr/>
      </dsp:nvSpPr>
      <dsp:spPr>
        <a:xfrm>
          <a:off x="2273117" y="2990683"/>
          <a:ext cx="630000" cy="63000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DEDC995-022C-47A3-9119-0472690FD5C6}">
      <dsp:nvSpPr>
        <dsp:cNvPr id="0" name=""/>
        <dsp:cNvSpPr/>
      </dsp:nvSpPr>
      <dsp:spPr>
        <a:xfrm>
          <a:off x="1810783" y="4007117"/>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dirty="0"/>
            <a:t>Economic Vitality	</a:t>
          </a:r>
        </a:p>
      </dsp:txBody>
      <dsp:txXfrm>
        <a:off x="1810783" y="4007117"/>
        <a:ext cx="1800000"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5.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301E28-F213-4B77-A483-FDFFCE1F1A3D}" type="datetimeFigureOut">
              <a:rPr lang="en-US" smtClean="0"/>
              <a:t>10/3/2023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8DA874-C6D3-43D5-9DC6-DB7A533EBA65}" type="slidenum">
              <a:rPr lang="en-US" smtClean="0"/>
              <a:t>‹#›</a:t>
            </a:fld>
            <a:endParaRPr lang="en-US"/>
          </a:p>
        </p:txBody>
      </p:sp>
    </p:spTree>
    <p:extLst>
      <p:ext uri="{BB962C8B-B14F-4D97-AF65-F5344CB8AC3E}">
        <p14:creationId xmlns:p14="http://schemas.microsoft.com/office/powerpoint/2010/main" val="3798285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7150" indent="-57150">
              <a:buFontTx/>
              <a:buChar char="•"/>
            </a:pPr>
            <a:r>
              <a:rPr lang="en-US" altLang="en-US" sz="1200" dirty="0"/>
              <a:t>Good Morning Mr. Chair, members of the Board. </a:t>
            </a:r>
          </a:p>
          <a:p>
            <a:pPr marL="57150" indent="-57150">
              <a:buFontTx/>
              <a:buChar char="•"/>
            </a:pPr>
            <a:r>
              <a:rPr lang="en-US" altLang="en-US" sz="1200" dirty="0"/>
              <a:t>It is my pleasure to present to you on the 2026 Regional Transportation Plan. </a:t>
            </a:r>
          </a:p>
          <a:p>
            <a:pPr marL="57150" indent="-57150">
              <a:buFontTx/>
              <a:buChar char="•"/>
            </a:pPr>
            <a:r>
              <a:rPr lang="en-US" altLang="en-US" sz="1200" dirty="0"/>
              <a:t>This is an item that will be coming back to you for discussion and actions at several milestone points between now and June, 2026, when the plan is scheduled for adoption to meet state and federal requirements. </a:t>
            </a:r>
          </a:p>
          <a:p>
            <a:pPr marL="57150" indent="-57150">
              <a:buFontTx/>
              <a:buChar char="•"/>
            </a:pPr>
            <a:r>
              <a:rPr lang="en-US" altLang="en-US" sz="1200" dirty="0"/>
              <a:t>The purpose of this presentation is to provide an overview of the planning process, timeline, and get your input on regional priorities for the 2026 Plan. </a:t>
            </a:r>
          </a:p>
          <a:p>
            <a:endParaRPr lang="en-US" dirty="0"/>
          </a:p>
        </p:txBody>
      </p:sp>
      <p:sp>
        <p:nvSpPr>
          <p:cNvPr id="4" name="Slide Number Placeholder 3"/>
          <p:cNvSpPr>
            <a:spLocks noGrp="1"/>
          </p:cNvSpPr>
          <p:nvPr>
            <p:ph type="sldNum" sz="quarter" idx="5"/>
          </p:nvPr>
        </p:nvSpPr>
        <p:spPr/>
        <p:txBody>
          <a:bodyPr/>
          <a:lstStyle/>
          <a:p>
            <a:fld id="{228DA874-C6D3-43D5-9DC6-DB7A533EBA65}" type="slidenum">
              <a:rPr lang="en-US" smtClean="0"/>
              <a:t>2</a:t>
            </a:fld>
            <a:endParaRPr lang="en-US"/>
          </a:p>
        </p:txBody>
      </p:sp>
    </p:spTree>
    <p:extLst>
      <p:ext uri="{BB962C8B-B14F-4D97-AF65-F5344CB8AC3E}">
        <p14:creationId xmlns:p14="http://schemas.microsoft.com/office/powerpoint/2010/main" val="8655121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Regional Transportation Plan a visionary document that provides a foundation for funding priorities over the next 20 years, and it serves as a basis for allocations of state and federal funding. </a:t>
            </a:r>
          </a:p>
          <a:p>
            <a:endParaRPr lang="en-US" dirty="0"/>
          </a:p>
          <a:p>
            <a:r>
              <a:rPr lang="en-US" dirty="0"/>
              <a:t>Furthermore, it is part of a regional collaboration effort, as our Plan gets combined with San Benito County and Santa Cruz County into the Metropolitan Transportation Plan and Sustainable Communities Strategy produced by AMBAG per federal requirements. </a:t>
            </a:r>
          </a:p>
          <a:p>
            <a:endParaRPr lang="en-US" dirty="0"/>
          </a:p>
        </p:txBody>
      </p:sp>
      <p:sp>
        <p:nvSpPr>
          <p:cNvPr id="4" name="Slide Number Placeholder 3"/>
          <p:cNvSpPr>
            <a:spLocks noGrp="1"/>
          </p:cNvSpPr>
          <p:nvPr>
            <p:ph type="sldNum" sz="quarter" idx="5"/>
          </p:nvPr>
        </p:nvSpPr>
        <p:spPr/>
        <p:txBody>
          <a:bodyPr/>
          <a:lstStyle/>
          <a:p>
            <a:fld id="{228DA874-C6D3-43D5-9DC6-DB7A533EBA65}" type="slidenum">
              <a:rPr lang="en-US" smtClean="0"/>
              <a:t>3</a:t>
            </a:fld>
            <a:endParaRPr lang="en-US"/>
          </a:p>
        </p:txBody>
      </p:sp>
    </p:spTree>
    <p:extLst>
      <p:ext uri="{BB962C8B-B14F-4D97-AF65-F5344CB8AC3E}">
        <p14:creationId xmlns:p14="http://schemas.microsoft.com/office/powerpoint/2010/main" val="960748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Regional Transportation Plan encompasses the Integrated Funding Plan, which is a 5 year document that portrays the state, federal and local funding that the transportation agency expects to support projects over the next five years. </a:t>
            </a:r>
          </a:p>
          <a:p>
            <a:endParaRPr lang="en-US" dirty="0"/>
          </a:p>
          <a:p>
            <a:r>
              <a:rPr lang="en-US" dirty="0"/>
              <a:t>The Integrated Funding Plan, while a five year document, is updated every 2 years. </a:t>
            </a:r>
          </a:p>
          <a:p>
            <a:endParaRPr lang="en-US" dirty="0"/>
          </a:p>
          <a:p>
            <a:r>
              <a:rPr lang="en-US" dirty="0"/>
              <a:t>Financing projects is a major component integrated into TAMC’s Regional Transportation Plan, and AMBAG’s Metropolitan Transportation Plan, which are twenty year documents. </a:t>
            </a:r>
          </a:p>
          <a:p>
            <a:endParaRPr lang="en-US" dirty="0"/>
          </a:p>
          <a:p>
            <a:r>
              <a:rPr lang="en-US" dirty="0"/>
              <a:t>I hope that presenting this dynamic gives you a sense of the relationship between all of our funding sources and the Regional Transportation Plan. I’ll now transition onto more Plan-specific information.</a:t>
            </a:r>
          </a:p>
          <a:p>
            <a:endParaRPr lang="en-US" dirty="0"/>
          </a:p>
        </p:txBody>
      </p:sp>
      <p:sp>
        <p:nvSpPr>
          <p:cNvPr id="4" name="Slide Number Placeholder 3"/>
          <p:cNvSpPr>
            <a:spLocks noGrp="1"/>
          </p:cNvSpPr>
          <p:nvPr>
            <p:ph type="sldNum" sz="quarter" idx="5"/>
          </p:nvPr>
        </p:nvSpPr>
        <p:spPr/>
        <p:txBody>
          <a:bodyPr/>
          <a:lstStyle/>
          <a:p>
            <a:fld id="{228DA874-C6D3-43D5-9DC6-DB7A533EBA65}" type="slidenum">
              <a:rPr lang="en-US" smtClean="0"/>
              <a:t>4</a:t>
            </a:fld>
            <a:endParaRPr lang="en-US"/>
          </a:p>
        </p:txBody>
      </p:sp>
    </p:spTree>
    <p:extLst>
      <p:ext uri="{BB962C8B-B14F-4D97-AF65-F5344CB8AC3E}">
        <p14:creationId xmlns:p14="http://schemas.microsoft.com/office/powerpoint/2010/main" val="27054518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 state and federal requirements, the Regional Transportation Plan must contain the following chapters:</a:t>
            </a:r>
          </a:p>
          <a:p>
            <a:pPr marL="171450" indent="-171450">
              <a:buFont typeface="Arial" panose="020B0604020202020204" pitchFamily="34" charset="0"/>
              <a:buChar char="•"/>
            </a:pPr>
            <a:r>
              <a:rPr lang="en-US" dirty="0"/>
              <a:t>The Policy element</a:t>
            </a:r>
          </a:p>
          <a:p>
            <a:pPr marL="171450" indent="-171450">
              <a:buFont typeface="Arial" panose="020B0604020202020204" pitchFamily="34" charset="0"/>
              <a:buChar char="•"/>
            </a:pPr>
            <a:r>
              <a:rPr lang="en-US" dirty="0"/>
              <a:t>The Financial element, and</a:t>
            </a:r>
          </a:p>
          <a:p>
            <a:pPr marL="171450" indent="-171450">
              <a:buFont typeface="Arial" panose="020B0604020202020204" pitchFamily="34" charset="0"/>
              <a:buChar char="•"/>
            </a:pPr>
            <a:r>
              <a:rPr lang="en-US" dirty="0"/>
              <a:t>The Action Element.</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I’ll now briefly dive into the component that we will complete in the next 3 months, the Policy Element. </a:t>
            </a:r>
          </a:p>
          <a:p>
            <a:endParaRPr lang="en-US" dirty="0"/>
          </a:p>
        </p:txBody>
      </p:sp>
      <p:sp>
        <p:nvSpPr>
          <p:cNvPr id="4" name="Slide Number Placeholder 3"/>
          <p:cNvSpPr>
            <a:spLocks noGrp="1"/>
          </p:cNvSpPr>
          <p:nvPr>
            <p:ph type="sldNum" sz="quarter" idx="5"/>
          </p:nvPr>
        </p:nvSpPr>
        <p:spPr/>
        <p:txBody>
          <a:bodyPr/>
          <a:lstStyle/>
          <a:p>
            <a:fld id="{228DA874-C6D3-43D5-9DC6-DB7A533EBA65}" type="slidenum">
              <a:rPr lang="en-US" smtClean="0"/>
              <a:t>5</a:t>
            </a:fld>
            <a:endParaRPr lang="en-US"/>
          </a:p>
        </p:txBody>
      </p:sp>
    </p:spTree>
    <p:extLst>
      <p:ext uri="{BB962C8B-B14F-4D97-AF65-F5344CB8AC3E}">
        <p14:creationId xmlns:p14="http://schemas.microsoft.com/office/powerpoint/2010/main" val="1933453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Policy Element sets out the framework for selecting projects for the 20 year life of the Plan. </a:t>
            </a:r>
          </a:p>
          <a:p>
            <a:endParaRPr lang="en-US" dirty="0"/>
          </a:p>
          <a:p>
            <a:r>
              <a:rPr lang="en-US" dirty="0"/>
              <a:t>It includes identification of goals, objectives and performance measures that are used to analyze the projects incorporated into the Plan. </a:t>
            </a:r>
          </a:p>
          <a:p>
            <a:pPr>
              <a:buFontTx/>
              <a:buChar char="•"/>
            </a:pPr>
            <a:r>
              <a:rPr lang="en-US" altLang="en-US" dirty="0"/>
              <a:t>The first step in developing our long-range plan is to create or update the policy element, which is a policy framework for selecting projects to be included in the plan.</a:t>
            </a:r>
          </a:p>
          <a:p>
            <a:pPr>
              <a:buFontTx/>
              <a:buNone/>
            </a:pPr>
            <a:endParaRPr lang="en-US" altLang="en-US" dirty="0"/>
          </a:p>
          <a:p>
            <a:pPr>
              <a:buFontTx/>
              <a:buChar char="•"/>
            </a:pPr>
            <a:r>
              <a:rPr lang="en-US" altLang="en-US" dirty="0"/>
              <a:t>This framework includes general goals for improving the transportation system, such as to improve mobility for people and goods, improve safety, enhance the environment and support the countywide economy. </a:t>
            </a:r>
          </a:p>
          <a:p>
            <a:pPr>
              <a:buFontTx/>
              <a:buChar char="•"/>
            </a:pPr>
            <a:r>
              <a:rPr lang="en-US" altLang="en-US" dirty="0"/>
              <a:t>The plan must also include measurable objective statements for achieving these goals, which are used to test projects at the system level for effectiveness. </a:t>
            </a:r>
          </a:p>
          <a:p>
            <a:pPr>
              <a:buFontTx/>
              <a:buChar char="•"/>
            </a:pPr>
            <a:r>
              <a:rPr lang="en-US" altLang="en-US" dirty="0"/>
              <a:t>Lastly, more specific policies or strategies are articulated describing the actions to be taken to achieve our goals.  </a:t>
            </a:r>
          </a:p>
          <a:p>
            <a:endParaRPr lang="en-US" dirty="0"/>
          </a:p>
          <a:p>
            <a:endParaRPr lang="en-US" dirty="0"/>
          </a:p>
        </p:txBody>
      </p:sp>
      <p:sp>
        <p:nvSpPr>
          <p:cNvPr id="4" name="Slide Number Placeholder 3"/>
          <p:cNvSpPr>
            <a:spLocks noGrp="1"/>
          </p:cNvSpPr>
          <p:nvPr>
            <p:ph type="sldNum" sz="quarter" idx="5"/>
          </p:nvPr>
        </p:nvSpPr>
        <p:spPr/>
        <p:txBody>
          <a:bodyPr/>
          <a:lstStyle/>
          <a:p>
            <a:fld id="{228DA874-C6D3-43D5-9DC6-DB7A533EBA65}" type="slidenum">
              <a:rPr lang="en-US" smtClean="0"/>
              <a:t>6</a:t>
            </a:fld>
            <a:endParaRPr lang="en-US"/>
          </a:p>
        </p:txBody>
      </p:sp>
    </p:spTree>
    <p:extLst>
      <p:ext uri="{BB962C8B-B14F-4D97-AF65-F5344CB8AC3E}">
        <p14:creationId xmlns:p14="http://schemas.microsoft.com/office/powerpoint/2010/main" val="67262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Staff has initiated the policy element update</a:t>
            </a:r>
          </a:p>
          <a:p>
            <a:endParaRPr lang="en-US" dirty="0"/>
          </a:p>
          <a:p>
            <a:r>
              <a:rPr lang="en-US" dirty="0"/>
              <a:t>The policy element that staff is considering includes:</a:t>
            </a:r>
          </a:p>
          <a:p>
            <a:pPr marL="171450" indent="-171450">
              <a:buFont typeface="Arial" panose="020B0604020202020204" pitchFamily="34" charset="0"/>
              <a:buChar char="•"/>
            </a:pPr>
            <a:r>
              <a:rPr lang="en-US" dirty="0"/>
              <a:t>A greater emphasis on geographic equity, including efforts to rectify past investments (or lack thereof) that harmed disadvantaged communities</a:t>
            </a:r>
          </a:p>
          <a:p>
            <a:pPr marL="171450" indent="-171450">
              <a:buFont typeface="Arial" panose="020B0604020202020204" pitchFamily="34" charset="0"/>
              <a:buChar char="•"/>
            </a:pPr>
            <a:r>
              <a:rPr lang="en-US" dirty="0"/>
              <a:t>The integration of public health/health equity</a:t>
            </a:r>
          </a:p>
          <a:p>
            <a:pPr marL="171450" indent="-171450">
              <a:buFont typeface="Arial" panose="020B0604020202020204" pitchFamily="34" charset="0"/>
              <a:buChar char="•"/>
            </a:pPr>
            <a:r>
              <a:rPr lang="en-US" dirty="0"/>
              <a:t>Emphasis on climate adaptation and resiliency, nature based solutions</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Additionally, staff aspires to more directly integrate policy objectives and performance measures reflective of current projects and programs underway at TAMC, including:</a:t>
            </a:r>
          </a:p>
          <a:p>
            <a:pPr marL="171450" indent="-171450">
              <a:buFont typeface="Arial" panose="020B0604020202020204" pitchFamily="34" charset="0"/>
              <a:buChar char="•"/>
            </a:pPr>
            <a:r>
              <a:rPr lang="en-US" dirty="0"/>
              <a:t>Highway Safety projects,</a:t>
            </a:r>
          </a:p>
          <a:p>
            <a:pPr marL="171450" indent="-171450">
              <a:buFont typeface="Arial" panose="020B0604020202020204" pitchFamily="34" charset="0"/>
              <a:buChar char="•"/>
            </a:pPr>
            <a:r>
              <a:rPr lang="en-US" dirty="0"/>
              <a:t>Regional rail projects,</a:t>
            </a:r>
          </a:p>
          <a:p>
            <a:pPr marL="171450" indent="-171450">
              <a:buFont typeface="Arial" panose="020B0604020202020204" pitchFamily="34" charset="0"/>
              <a:buChar char="•"/>
            </a:pPr>
            <a:r>
              <a:rPr lang="en-US" dirty="0"/>
              <a:t>Safe Routes to Schools/participatory budgeting program, and</a:t>
            </a:r>
          </a:p>
          <a:p>
            <a:pPr marL="171450" indent="-171450">
              <a:buFont typeface="Arial" panose="020B0604020202020204" pitchFamily="34" charset="0"/>
              <a:buChar char="•"/>
            </a:pPr>
            <a:r>
              <a:rPr lang="en-US" dirty="0"/>
              <a:t>Vision Zero</a:t>
            </a:r>
          </a:p>
          <a:p>
            <a:endParaRPr lang="en-US" dirty="0"/>
          </a:p>
        </p:txBody>
      </p:sp>
      <p:sp>
        <p:nvSpPr>
          <p:cNvPr id="4" name="Slide Number Placeholder 3"/>
          <p:cNvSpPr>
            <a:spLocks noGrp="1"/>
          </p:cNvSpPr>
          <p:nvPr>
            <p:ph type="sldNum" sz="quarter" idx="5"/>
          </p:nvPr>
        </p:nvSpPr>
        <p:spPr/>
        <p:txBody>
          <a:bodyPr/>
          <a:lstStyle/>
          <a:p>
            <a:fld id="{228DA874-C6D3-43D5-9DC6-DB7A533EBA65}" type="slidenum">
              <a:rPr lang="en-US" smtClean="0"/>
              <a:t>7</a:t>
            </a:fld>
            <a:endParaRPr lang="en-US"/>
          </a:p>
        </p:txBody>
      </p:sp>
    </p:spTree>
    <p:extLst>
      <p:ext uri="{BB962C8B-B14F-4D97-AF65-F5344CB8AC3E}">
        <p14:creationId xmlns:p14="http://schemas.microsoft.com/office/powerpoint/2010/main" val="30930152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 overview of the next steps, a more detailed timeline is attached to your packet. </a:t>
            </a:r>
          </a:p>
        </p:txBody>
      </p:sp>
      <p:sp>
        <p:nvSpPr>
          <p:cNvPr id="4" name="Slide Number Placeholder 3"/>
          <p:cNvSpPr>
            <a:spLocks noGrp="1"/>
          </p:cNvSpPr>
          <p:nvPr>
            <p:ph type="sldNum" sz="quarter" idx="5"/>
          </p:nvPr>
        </p:nvSpPr>
        <p:spPr/>
        <p:txBody>
          <a:bodyPr/>
          <a:lstStyle/>
          <a:p>
            <a:fld id="{228DA874-C6D3-43D5-9DC6-DB7A533EBA65}" type="slidenum">
              <a:rPr lang="en-US" smtClean="0"/>
              <a:t>8</a:t>
            </a:fld>
            <a:endParaRPr lang="en-US"/>
          </a:p>
        </p:txBody>
      </p:sp>
    </p:spTree>
    <p:extLst>
      <p:ext uri="{BB962C8B-B14F-4D97-AF65-F5344CB8AC3E}">
        <p14:creationId xmlns:p14="http://schemas.microsoft.com/office/powerpoint/2010/main" val="14079431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8DA874-C6D3-43D5-9DC6-DB7A533EBA65}" type="slidenum">
              <a:rPr lang="en-US" smtClean="0"/>
              <a:t>9</a:t>
            </a:fld>
            <a:endParaRPr lang="en-US"/>
          </a:p>
        </p:txBody>
      </p:sp>
    </p:spTree>
    <p:extLst>
      <p:ext uri="{BB962C8B-B14F-4D97-AF65-F5344CB8AC3E}">
        <p14:creationId xmlns:p14="http://schemas.microsoft.com/office/powerpoint/2010/main" val="20652776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pic>
        <p:nvPicPr>
          <p:cNvPr id="16" name="Picture 15" descr="Logo, company name&#10;&#10;Description automatically generated">
            <a:extLst>
              <a:ext uri="{FF2B5EF4-FFF2-40B4-BE49-F238E27FC236}">
                <a16:creationId xmlns:a16="http://schemas.microsoft.com/office/drawing/2014/main" id="{0862D78A-491F-A390-2DF4-F2054709E435}"/>
              </a:ext>
            </a:extLst>
          </p:cNvPr>
          <p:cNvPicPr>
            <a:picLocks noChangeAspect="1"/>
          </p:cNvPicPr>
          <p:nvPr userDrawn="1"/>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669654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3B8E13EC-4277-96A7-61F8-C5B0445C4345}"/>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9" name="Title 1">
            <a:extLst>
              <a:ext uri="{FF2B5EF4-FFF2-40B4-BE49-F238E27FC236}">
                <a16:creationId xmlns:a16="http://schemas.microsoft.com/office/drawing/2014/main" id="{F6D2F73E-EA98-6774-2044-6365FF230D2F}"/>
              </a:ext>
            </a:extLst>
          </p:cNvPr>
          <p:cNvSpPr>
            <a:spLocks noGrp="1"/>
          </p:cNvSpPr>
          <p:nvPr>
            <p:ph type="title" hasCustomPrompt="1"/>
          </p:nvPr>
        </p:nvSpPr>
        <p:spPr>
          <a:xfrm>
            <a:off x="610518" y="1160398"/>
            <a:ext cx="6511495" cy="1798524"/>
          </a:xfrm>
          <a:prstGeom prst="rect">
            <a:avLst/>
          </a:prstGeom>
        </p:spPr>
        <p:txBody>
          <a:bodyPr>
            <a:normAutofit/>
          </a:bodyPr>
          <a:lstStyle>
            <a:lvl1pPr>
              <a:defRPr sz="1800"/>
            </a:lvl1pPr>
          </a:lstStyle>
          <a:p>
            <a:br>
              <a:rPr lang="en-US" dirty="0"/>
            </a:br>
            <a:r>
              <a:rPr lang="en-US" dirty="0"/>
              <a:t>Transportation Agency for Monterey County</a:t>
            </a:r>
            <a:br>
              <a:rPr lang="en-US" dirty="0"/>
            </a:br>
            <a:r>
              <a:rPr lang="en-US" dirty="0"/>
              <a:t>55-B Plaza Circle</a:t>
            </a:r>
            <a:br>
              <a:rPr lang="en-US" dirty="0"/>
            </a:br>
            <a:r>
              <a:rPr lang="en-US" dirty="0"/>
              <a:t>Salinas CA 93901</a:t>
            </a:r>
            <a:br>
              <a:rPr lang="en-US" dirty="0"/>
            </a:br>
            <a:r>
              <a:rPr lang="en-US" dirty="0"/>
              <a:t>(831) 775-0903</a:t>
            </a:r>
            <a:br>
              <a:rPr lang="en-US" dirty="0"/>
            </a:br>
            <a:br>
              <a:rPr lang="en-US" dirty="0"/>
            </a:br>
            <a:r>
              <a:rPr lang="en-US" dirty="0" err="1"/>
              <a:t>tamcmonterey.org</a:t>
            </a:r>
            <a:br>
              <a:rPr lang="en-US" dirty="0"/>
            </a:br>
            <a:r>
              <a:rPr lang="en-US" dirty="0" err="1"/>
              <a:t>info@tamcmonterey.org</a:t>
            </a:r>
            <a:br>
              <a:rPr lang="en-US" dirty="0"/>
            </a:br>
            <a:br>
              <a:rPr lang="en-US" dirty="0"/>
            </a:br>
            <a:endParaRPr lang="en-US" dirty="0"/>
          </a:p>
        </p:txBody>
      </p:sp>
      <p:sp>
        <p:nvSpPr>
          <p:cNvPr id="5" name="Title 1">
            <a:extLst>
              <a:ext uri="{FF2B5EF4-FFF2-40B4-BE49-F238E27FC236}">
                <a16:creationId xmlns:a16="http://schemas.microsoft.com/office/drawing/2014/main" id="{35B3588F-7FCE-6339-E83D-58041ED19012}"/>
              </a:ext>
            </a:extLst>
          </p:cNvPr>
          <p:cNvSpPr txBox="1">
            <a:spLocks/>
          </p:cNvSpPr>
          <p:nvPr userDrawn="1"/>
        </p:nvSpPr>
        <p:spPr>
          <a:xfrm>
            <a:off x="1006543" y="3181082"/>
            <a:ext cx="3533256" cy="376707"/>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2000" kern="1200">
                <a:solidFill>
                  <a:schemeClr val="tx1"/>
                </a:solidFill>
                <a:latin typeface="+mj-lt"/>
                <a:ea typeface="+mj-ea"/>
                <a:cs typeface="+mj-cs"/>
              </a:defRPr>
            </a:lvl1pPr>
          </a:lstStyle>
          <a:p>
            <a:r>
              <a:rPr lang="en-US" sz="4000" i="1" dirty="0"/>
              <a:t>Facebook: @</a:t>
            </a:r>
            <a:r>
              <a:rPr lang="en-US" sz="4000" i="1" dirty="0" err="1"/>
              <a:t>TAMCMonterey</a:t>
            </a:r>
            <a:endParaRPr lang="en-US" sz="4000" i="1" dirty="0"/>
          </a:p>
          <a:p>
            <a:br>
              <a:rPr lang="en-US" dirty="0"/>
            </a:br>
            <a:endParaRPr lang="en-US" dirty="0"/>
          </a:p>
        </p:txBody>
      </p:sp>
      <p:pic>
        <p:nvPicPr>
          <p:cNvPr id="3" name="Picture 2" descr="A picture containing night sky&#10;&#10;Description automatically generated">
            <a:extLst>
              <a:ext uri="{FF2B5EF4-FFF2-40B4-BE49-F238E27FC236}">
                <a16:creationId xmlns:a16="http://schemas.microsoft.com/office/drawing/2014/main" id="{E94EEDA3-E6E2-C066-55B1-A0CE9A394080}"/>
              </a:ext>
            </a:extLst>
          </p:cNvPr>
          <p:cNvPicPr>
            <a:picLocks noChangeAspect="1"/>
          </p:cNvPicPr>
          <p:nvPr userDrawn="1"/>
        </p:nvPicPr>
        <p:blipFill>
          <a:blip r:embed="rId3"/>
          <a:stretch>
            <a:fillRect/>
          </a:stretch>
        </p:blipFill>
        <p:spPr>
          <a:xfrm>
            <a:off x="623397" y="3119906"/>
            <a:ext cx="376707" cy="376707"/>
          </a:xfrm>
          <a:prstGeom prst="rect">
            <a:avLst/>
          </a:prstGeom>
        </p:spPr>
      </p:pic>
      <p:pic>
        <p:nvPicPr>
          <p:cNvPr id="8" name="Picture 7" descr="A picture containing shape&#10;&#10;Description automatically generated">
            <a:extLst>
              <a:ext uri="{FF2B5EF4-FFF2-40B4-BE49-F238E27FC236}">
                <a16:creationId xmlns:a16="http://schemas.microsoft.com/office/drawing/2014/main" id="{4E613BC5-0401-F690-8F62-C20D7230C992}"/>
              </a:ext>
            </a:extLst>
          </p:cNvPr>
          <p:cNvPicPr>
            <a:picLocks noChangeAspect="1"/>
          </p:cNvPicPr>
          <p:nvPr userDrawn="1"/>
        </p:nvPicPr>
        <p:blipFill>
          <a:blip r:embed="rId4"/>
          <a:stretch>
            <a:fillRect/>
          </a:stretch>
        </p:blipFill>
        <p:spPr>
          <a:xfrm>
            <a:off x="610518" y="3551349"/>
            <a:ext cx="389586" cy="389586"/>
          </a:xfrm>
          <a:prstGeom prst="rect">
            <a:avLst/>
          </a:prstGeom>
        </p:spPr>
      </p:pic>
      <p:pic>
        <p:nvPicPr>
          <p:cNvPr id="11" name="Picture 10" descr="Shape&#10;&#10;Description automatically generated">
            <a:extLst>
              <a:ext uri="{FF2B5EF4-FFF2-40B4-BE49-F238E27FC236}">
                <a16:creationId xmlns:a16="http://schemas.microsoft.com/office/drawing/2014/main" id="{34D685B5-B231-6E00-1F3C-B0145238BEAB}"/>
              </a:ext>
            </a:extLst>
          </p:cNvPr>
          <p:cNvPicPr>
            <a:picLocks noChangeAspect="1"/>
          </p:cNvPicPr>
          <p:nvPr userDrawn="1"/>
        </p:nvPicPr>
        <p:blipFill>
          <a:blip r:embed="rId5"/>
          <a:stretch>
            <a:fillRect/>
          </a:stretch>
        </p:blipFill>
        <p:spPr>
          <a:xfrm>
            <a:off x="616957" y="3995671"/>
            <a:ext cx="389586" cy="389586"/>
          </a:xfrm>
          <a:prstGeom prst="rect">
            <a:avLst/>
          </a:prstGeom>
        </p:spPr>
      </p:pic>
      <p:sp>
        <p:nvSpPr>
          <p:cNvPr id="12" name="Title 1">
            <a:extLst>
              <a:ext uri="{FF2B5EF4-FFF2-40B4-BE49-F238E27FC236}">
                <a16:creationId xmlns:a16="http://schemas.microsoft.com/office/drawing/2014/main" id="{260E49B0-6EFB-F656-09C2-48B7E71DE107}"/>
              </a:ext>
            </a:extLst>
          </p:cNvPr>
          <p:cNvSpPr txBox="1">
            <a:spLocks/>
          </p:cNvSpPr>
          <p:nvPr userDrawn="1"/>
        </p:nvSpPr>
        <p:spPr>
          <a:xfrm>
            <a:off x="1038744" y="3636670"/>
            <a:ext cx="3533256" cy="376707"/>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2000" kern="1200">
                <a:solidFill>
                  <a:schemeClr val="tx1"/>
                </a:solidFill>
                <a:latin typeface="+mj-lt"/>
                <a:ea typeface="+mj-ea"/>
                <a:cs typeface="+mj-cs"/>
              </a:defRPr>
            </a:lvl1pPr>
          </a:lstStyle>
          <a:p>
            <a:r>
              <a:rPr lang="en-US" sz="4000" i="1" dirty="0"/>
              <a:t>Twitter: @</a:t>
            </a:r>
            <a:r>
              <a:rPr lang="en-US" sz="4000" i="1" dirty="0" err="1"/>
              <a:t>TAMC_News</a:t>
            </a:r>
            <a:br>
              <a:rPr lang="en-US" sz="4000" dirty="0"/>
            </a:br>
            <a:br>
              <a:rPr lang="en-US" dirty="0"/>
            </a:br>
            <a:endParaRPr lang="en-US" dirty="0"/>
          </a:p>
        </p:txBody>
      </p:sp>
      <p:sp>
        <p:nvSpPr>
          <p:cNvPr id="13" name="Title 1">
            <a:extLst>
              <a:ext uri="{FF2B5EF4-FFF2-40B4-BE49-F238E27FC236}">
                <a16:creationId xmlns:a16="http://schemas.microsoft.com/office/drawing/2014/main" id="{BA948597-EB6C-2BD5-683F-64C03556CBD1}"/>
              </a:ext>
            </a:extLst>
          </p:cNvPr>
          <p:cNvSpPr txBox="1">
            <a:spLocks/>
          </p:cNvSpPr>
          <p:nvPr userDrawn="1"/>
        </p:nvSpPr>
        <p:spPr>
          <a:xfrm>
            <a:off x="1028854" y="4002110"/>
            <a:ext cx="3533256" cy="37670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000" kern="1200">
                <a:solidFill>
                  <a:schemeClr val="tx1"/>
                </a:solidFill>
                <a:latin typeface="+mj-lt"/>
                <a:ea typeface="+mj-ea"/>
                <a:cs typeface="+mj-cs"/>
              </a:defRPr>
            </a:lvl1pPr>
          </a:lstStyle>
          <a:p>
            <a:r>
              <a:rPr lang="en-US" sz="1000" i="1" dirty="0"/>
              <a:t>Instagram: go_831</a:t>
            </a:r>
          </a:p>
        </p:txBody>
      </p:sp>
    </p:spTree>
    <p:extLst>
      <p:ext uri="{BB962C8B-B14F-4D97-AF65-F5344CB8AC3E}">
        <p14:creationId xmlns:p14="http://schemas.microsoft.com/office/powerpoint/2010/main" val="480681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4" name="Picture 3" descr="Logo, company name&#10;&#10;Description automatically generated">
            <a:extLst>
              <a:ext uri="{FF2B5EF4-FFF2-40B4-BE49-F238E27FC236}">
                <a16:creationId xmlns:a16="http://schemas.microsoft.com/office/drawing/2014/main" id="{3B8E13EC-4277-96A7-61F8-C5B0445C4345}"/>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9" name="Title 1">
            <a:extLst>
              <a:ext uri="{FF2B5EF4-FFF2-40B4-BE49-F238E27FC236}">
                <a16:creationId xmlns:a16="http://schemas.microsoft.com/office/drawing/2014/main" id="{F6D2F73E-EA98-6774-2044-6365FF230D2F}"/>
              </a:ext>
            </a:extLst>
          </p:cNvPr>
          <p:cNvSpPr>
            <a:spLocks noGrp="1"/>
          </p:cNvSpPr>
          <p:nvPr>
            <p:ph type="title" hasCustomPrompt="1"/>
          </p:nvPr>
        </p:nvSpPr>
        <p:spPr>
          <a:xfrm>
            <a:off x="629836" y="3124426"/>
            <a:ext cx="6511495" cy="1798524"/>
          </a:xfrm>
          <a:prstGeom prst="rect">
            <a:avLst/>
          </a:prstGeom>
        </p:spPr>
        <p:txBody>
          <a:bodyPr>
            <a:normAutofit/>
          </a:bodyPr>
          <a:lstStyle>
            <a:lvl1pPr>
              <a:defRPr sz="1400" i="1"/>
            </a:lvl1pPr>
          </a:lstStyle>
          <a:p>
            <a:br>
              <a:rPr lang="en-US" dirty="0"/>
            </a:br>
            <a:r>
              <a:rPr lang="en-US" dirty="0"/>
              <a:t>Transportation Agency for Monterey County</a:t>
            </a:r>
            <a:br>
              <a:rPr lang="en-US" dirty="0"/>
            </a:br>
            <a:r>
              <a:rPr lang="en-US" dirty="0"/>
              <a:t>55-B Plaza Circle</a:t>
            </a:r>
            <a:br>
              <a:rPr lang="en-US" dirty="0"/>
            </a:br>
            <a:r>
              <a:rPr lang="en-US" dirty="0"/>
              <a:t>Salinas CA 93901</a:t>
            </a:r>
            <a:br>
              <a:rPr lang="en-US" dirty="0"/>
            </a:br>
            <a:r>
              <a:rPr lang="en-US" dirty="0"/>
              <a:t>(831) 775-0903</a:t>
            </a:r>
            <a:br>
              <a:rPr lang="en-US" dirty="0"/>
            </a:br>
            <a:br>
              <a:rPr lang="en-US" dirty="0"/>
            </a:br>
            <a:r>
              <a:rPr lang="en-US" dirty="0" err="1"/>
              <a:t>tamcmonterey.org</a:t>
            </a:r>
            <a:br>
              <a:rPr lang="en-US" dirty="0"/>
            </a:br>
            <a:r>
              <a:rPr lang="en-US" dirty="0" err="1"/>
              <a:t>info@tamcmonterey.org</a:t>
            </a:r>
            <a:br>
              <a:rPr lang="en-US" dirty="0"/>
            </a:br>
            <a:br>
              <a:rPr lang="en-US" dirty="0"/>
            </a:br>
            <a:endParaRPr lang="en-US" dirty="0"/>
          </a:p>
        </p:txBody>
      </p:sp>
      <p:sp>
        <p:nvSpPr>
          <p:cNvPr id="10" name="Title 1">
            <a:extLst>
              <a:ext uri="{FF2B5EF4-FFF2-40B4-BE49-F238E27FC236}">
                <a16:creationId xmlns:a16="http://schemas.microsoft.com/office/drawing/2014/main" id="{9C967015-A3B0-9524-EFA6-6AD5EC7D844B}"/>
              </a:ext>
            </a:extLst>
          </p:cNvPr>
          <p:cNvSpPr txBox="1">
            <a:spLocks/>
          </p:cNvSpPr>
          <p:nvPr userDrawn="1"/>
        </p:nvSpPr>
        <p:spPr>
          <a:xfrm>
            <a:off x="629836" y="960775"/>
            <a:ext cx="6511495" cy="17985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1400" i="1" kern="1200">
                <a:solidFill>
                  <a:schemeClr val="tx1"/>
                </a:solidFill>
                <a:latin typeface="+mj-lt"/>
                <a:ea typeface="+mj-ea"/>
                <a:cs typeface="+mj-cs"/>
              </a:defRPr>
            </a:lvl1pPr>
          </a:lstStyle>
          <a:p>
            <a:r>
              <a:rPr lang="en-US" sz="1800" i="0" dirty="0"/>
              <a:t>Project:</a:t>
            </a:r>
          </a:p>
          <a:p>
            <a:r>
              <a:rPr lang="en-US" sz="1800" i="0" dirty="0"/>
              <a:t>Project Manager:</a:t>
            </a:r>
          </a:p>
          <a:p>
            <a:r>
              <a:rPr lang="en-US" sz="1800" i="0" dirty="0"/>
              <a:t>Desc of Project:</a:t>
            </a:r>
            <a:br>
              <a:rPr lang="en-US" sz="1800" i="0" dirty="0"/>
            </a:br>
            <a:br>
              <a:rPr lang="en-US" sz="1800" i="0" dirty="0"/>
            </a:br>
            <a:endParaRPr lang="en-US" sz="1800" i="0" dirty="0"/>
          </a:p>
        </p:txBody>
      </p:sp>
    </p:spTree>
    <p:extLst>
      <p:ext uri="{BB962C8B-B14F-4D97-AF65-F5344CB8AC3E}">
        <p14:creationId xmlns:p14="http://schemas.microsoft.com/office/powerpoint/2010/main" val="3987245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Vertical Title and Text">
    <p:spTree>
      <p:nvGrpSpPr>
        <p:cNvPr id="1" name=""/>
        <p:cNvGrpSpPr/>
        <p:nvPr/>
      </p:nvGrpSpPr>
      <p:grpSpPr>
        <a:xfrm>
          <a:off x="0" y="0"/>
          <a:ext cx="0" cy="0"/>
          <a:chOff x="0" y="0"/>
          <a:chExt cx="0" cy="0"/>
        </a:xfrm>
      </p:grpSpPr>
      <p:pic>
        <p:nvPicPr>
          <p:cNvPr id="3" name="Picture 2" descr="Logo, company name&#10;&#10;Description automatically generated">
            <a:extLst>
              <a:ext uri="{FF2B5EF4-FFF2-40B4-BE49-F238E27FC236}">
                <a16:creationId xmlns:a16="http://schemas.microsoft.com/office/drawing/2014/main" id="{9E908364-9AD9-0CCF-BCBB-F810EE5B78B7}"/>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5" name="Text Placeholder 4">
            <a:extLst>
              <a:ext uri="{FF2B5EF4-FFF2-40B4-BE49-F238E27FC236}">
                <a16:creationId xmlns:a16="http://schemas.microsoft.com/office/drawing/2014/main" id="{50126932-799F-C511-8C48-2489151AB70B}"/>
              </a:ext>
            </a:extLst>
          </p:cNvPr>
          <p:cNvSpPr>
            <a:spLocks noGrp="1"/>
          </p:cNvSpPr>
          <p:nvPr>
            <p:ph type="body" sz="quarter" idx="10" hasCustomPrompt="1"/>
          </p:nvPr>
        </p:nvSpPr>
        <p:spPr>
          <a:xfrm>
            <a:off x="643943" y="1842439"/>
            <a:ext cx="5283607" cy="1314670"/>
          </a:xfrm>
        </p:spPr>
        <p:txBody>
          <a:bodyPr>
            <a:normAutofit/>
          </a:bodyPr>
          <a:lstStyle>
            <a:lvl1pPr marL="0" indent="0">
              <a:buNone/>
              <a:defRPr sz="4400" b="0"/>
            </a:lvl1pPr>
          </a:lstStyle>
          <a:p>
            <a:pPr lvl="0"/>
            <a:r>
              <a:rPr lang="en-US" dirty="0"/>
              <a:t>Title of Presentation</a:t>
            </a:r>
          </a:p>
        </p:txBody>
      </p:sp>
    </p:spTree>
    <p:extLst>
      <p:ext uri="{BB962C8B-B14F-4D97-AF65-F5344CB8AC3E}">
        <p14:creationId xmlns:p14="http://schemas.microsoft.com/office/powerpoint/2010/main" val="214995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768790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08024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11758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51935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044585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19800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494C1D8B-6B06-D67F-4462-F44D811BBE1A}"/>
              </a:ext>
            </a:extLst>
          </p:cNvPr>
          <p:cNvSpPr>
            <a:spLocks noGrp="1"/>
          </p:cNvSpPr>
          <p:nvPr>
            <p:ph sz="quarter" idx="10"/>
          </p:nvPr>
        </p:nvSpPr>
        <p:spPr>
          <a:xfrm>
            <a:off x="1340803" y="2753043"/>
            <a:ext cx="6899275" cy="284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1">
            <a:extLst>
              <a:ext uri="{FF2B5EF4-FFF2-40B4-BE49-F238E27FC236}">
                <a16:creationId xmlns:a16="http://schemas.microsoft.com/office/drawing/2014/main" id="{F6D2F73E-EA98-6774-2044-6365FF230D2F}"/>
              </a:ext>
            </a:extLst>
          </p:cNvPr>
          <p:cNvSpPr>
            <a:spLocks noGrp="1"/>
          </p:cNvSpPr>
          <p:nvPr>
            <p:ph type="title" hasCustomPrompt="1"/>
          </p:nvPr>
        </p:nvSpPr>
        <p:spPr>
          <a:xfrm>
            <a:off x="629841" y="365126"/>
            <a:ext cx="7886700" cy="1325563"/>
          </a:xfrm>
          <a:prstGeom prst="rect">
            <a:avLst/>
          </a:prstGeom>
        </p:spPr>
        <p:txBody>
          <a:bodyPr/>
          <a:lstStyle/>
          <a:p>
            <a:r>
              <a:rPr lang="en-US" dirty="0"/>
              <a:t>This is a title.</a:t>
            </a:r>
          </a:p>
        </p:txBody>
      </p:sp>
    </p:spTree>
    <p:extLst>
      <p:ext uri="{BB962C8B-B14F-4D97-AF65-F5344CB8AC3E}">
        <p14:creationId xmlns:p14="http://schemas.microsoft.com/office/powerpoint/2010/main" val="1407263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18FA23-1605-0644-B65A-E0A6290EE476}" type="datetimeFigureOut">
              <a:rPr lang="en-US" smtClean="0"/>
              <a:t>10/3/2023</a:t>
            </a:fld>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EA0B47-2AFD-0C45-873F-4FFC85DF7163}" type="slidenum">
              <a:rPr lang="en-US" smtClean="0"/>
              <a:t>‹#›</a:t>
            </a:fld>
            <a:endParaRPr lang="en-US"/>
          </a:p>
        </p:txBody>
      </p:sp>
      <p:pic>
        <p:nvPicPr>
          <p:cNvPr id="8" name="Picture 7" descr="A picture containing graphical user interface&#10;&#10;Description automatically generated">
            <a:extLst>
              <a:ext uri="{FF2B5EF4-FFF2-40B4-BE49-F238E27FC236}">
                <a16:creationId xmlns:a16="http://schemas.microsoft.com/office/drawing/2014/main" id="{DD57B823-202D-BE56-FCC4-BE288A82D62F}"/>
              </a:ext>
            </a:extLst>
          </p:cNvPr>
          <p:cNvPicPr>
            <a:picLocks noChangeAspect="1"/>
          </p:cNvPicPr>
          <p:nvPr userDrawn="1"/>
        </p:nvPicPr>
        <p:blipFill>
          <a:blip r:embed="rId13"/>
          <a:stretch>
            <a:fillRect/>
          </a:stretch>
        </p:blipFill>
        <p:spPr>
          <a:xfrm>
            <a:off x="0" y="1230923"/>
            <a:ext cx="9144000" cy="5627077"/>
          </a:xfrm>
          <a:prstGeom prst="rect">
            <a:avLst/>
          </a:prstGeom>
        </p:spPr>
      </p:pic>
      <p:sp>
        <p:nvSpPr>
          <p:cNvPr id="9" name="Title Placeholder 8">
            <a:extLst>
              <a:ext uri="{FF2B5EF4-FFF2-40B4-BE49-F238E27FC236}">
                <a16:creationId xmlns:a16="http://schemas.microsoft.com/office/drawing/2014/main" id="{B9B58E65-78BB-862F-FE5E-EB53BF71A02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408141660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61" r:id="rId3"/>
    <p:sldLayoutId id="2147483662" r:id="rId4"/>
    <p:sldLayoutId id="2147483664" r:id="rId5"/>
    <p:sldLayoutId id="2147483665" r:id="rId6"/>
    <p:sldLayoutId id="2147483668" r:id="rId7"/>
    <p:sldLayoutId id="2147483669" r:id="rId8"/>
    <p:sldLayoutId id="2147483667" r:id="rId9"/>
    <p:sldLayoutId id="2147483673" r:id="rId10"/>
    <p:sldLayoutId id="21474836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mailto:alissa@tamcmonterey.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5591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9FE149A-0018-DB38-DB16-91C4FD580FA8}"/>
              </a:ext>
            </a:extLst>
          </p:cNvPr>
          <p:cNvSpPr>
            <a:spLocks noGrp="1"/>
          </p:cNvSpPr>
          <p:nvPr>
            <p:ph sz="quarter" idx="10"/>
          </p:nvPr>
        </p:nvSpPr>
        <p:spPr/>
        <p:txBody>
          <a:bodyPr/>
          <a:lstStyle/>
          <a:p>
            <a:endParaRPr lang="en-US"/>
          </a:p>
        </p:txBody>
      </p:sp>
      <p:sp>
        <p:nvSpPr>
          <p:cNvPr id="3" name="Title 2">
            <a:extLst>
              <a:ext uri="{FF2B5EF4-FFF2-40B4-BE49-F238E27FC236}">
                <a16:creationId xmlns:a16="http://schemas.microsoft.com/office/drawing/2014/main" id="{46F3AE29-C934-5C0E-4660-585DBFC33DFA}"/>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3147613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E7096-3233-FEF5-B8CC-A2C81DBE21D2}"/>
              </a:ext>
            </a:extLst>
          </p:cNvPr>
          <p:cNvSpPr txBox="1">
            <a:spLocks/>
          </p:cNvSpPr>
          <p:nvPr/>
        </p:nvSpPr>
        <p:spPr>
          <a:xfrm>
            <a:off x="405114" y="300942"/>
            <a:ext cx="5926238" cy="402417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6000" dirty="0"/>
              <a:t>2026 Regional Transportation Plan</a:t>
            </a:r>
          </a:p>
        </p:txBody>
      </p:sp>
      <p:sp>
        <p:nvSpPr>
          <p:cNvPr id="3" name="TextBox 2">
            <a:extLst>
              <a:ext uri="{FF2B5EF4-FFF2-40B4-BE49-F238E27FC236}">
                <a16:creationId xmlns:a16="http://schemas.microsoft.com/office/drawing/2014/main" id="{5F09A7B9-A34B-7709-4082-49FCC5E3BA6B}"/>
              </a:ext>
            </a:extLst>
          </p:cNvPr>
          <p:cNvSpPr txBox="1"/>
          <p:nvPr/>
        </p:nvSpPr>
        <p:spPr>
          <a:xfrm>
            <a:off x="405114" y="3264061"/>
            <a:ext cx="4166886" cy="646331"/>
          </a:xfrm>
          <a:prstGeom prst="rect">
            <a:avLst/>
          </a:prstGeom>
          <a:noFill/>
        </p:spPr>
        <p:txBody>
          <a:bodyPr wrap="square" rtlCol="0">
            <a:spAutoFit/>
          </a:bodyPr>
          <a:lstStyle/>
          <a:p>
            <a:r>
              <a:rPr lang="en-US" dirty="0"/>
              <a:t>Technical Advisory Committee</a:t>
            </a:r>
          </a:p>
          <a:p>
            <a:r>
              <a:rPr lang="en-US" dirty="0"/>
              <a:t>October 5, 2023</a:t>
            </a:r>
          </a:p>
        </p:txBody>
      </p:sp>
    </p:spTree>
    <p:extLst>
      <p:ext uri="{BB962C8B-B14F-4D97-AF65-F5344CB8AC3E}">
        <p14:creationId xmlns:p14="http://schemas.microsoft.com/office/powerpoint/2010/main" val="3925408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2">
            <a:extLst>
              <a:ext uri="{FF2B5EF4-FFF2-40B4-BE49-F238E27FC236}">
                <a16:creationId xmlns:a16="http://schemas.microsoft.com/office/drawing/2014/main" id="{8B73373C-25A4-0778-37C6-03EB4C46B855}"/>
              </a:ext>
            </a:extLst>
          </p:cNvPr>
          <p:cNvGraphicFramePr>
            <a:graphicFrameLocks/>
          </p:cNvGraphicFramePr>
          <p:nvPr>
            <p:extLst>
              <p:ext uri="{D42A27DB-BD31-4B8C-83A1-F6EECF244321}">
                <p14:modId xmlns:p14="http://schemas.microsoft.com/office/powerpoint/2010/main" val="2819003749"/>
              </p:ext>
            </p:extLst>
          </p:nvPr>
        </p:nvGraphicFramePr>
        <p:xfrm>
          <a:off x="81023" y="491121"/>
          <a:ext cx="9062977" cy="45731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1">
            <a:extLst>
              <a:ext uri="{FF2B5EF4-FFF2-40B4-BE49-F238E27FC236}">
                <a16:creationId xmlns:a16="http://schemas.microsoft.com/office/drawing/2014/main" id="{87C6FCAC-76CF-D2B0-3710-409EFA3EFB63}"/>
              </a:ext>
            </a:extLst>
          </p:cNvPr>
          <p:cNvSpPr txBox="1">
            <a:spLocks/>
          </p:cNvSpPr>
          <p:nvPr/>
        </p:nvSpPr>
        <p:spPr>
          <a:xfrm>
            <a:off x="0" y="127321"/>
            <a:ext cx="9062977" cy="100815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800" dirty="0"/>
              <a:t>Purpose: Long Range Plan</a:t>
            </a:r>
          </a:p>
        </p:txBody>
      </p:sp>
    </p:spTree>
    <p:extLst>
      <p:ext uri="{BB962C8B-B14F-4D97-AF65-F5344CB8AC3E}">
        <p14:creationId xmlns:p14="http://schemas.microsoft.com/office/powerpoint/2010/main" val="2494936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5">
            <a:extLst>
              <a:ext uri="{FF2B5EF4-FFF2-40B4-BE49-F238E27FC236}">
                <a16:creationId xmlns:a16="http://schemas.microsoft.com/office/drawing/2014/main" id="{699D0D62-5574-BD15-7269-09982CBD3C29}"/>
              </a:ext>
            </a:extLst>
          </p:cNvPr>
          <p:cNvGraphicFramePr>
            <a:graphicFrameLocks/>
          </p:cNvGraphicFramePr>
          <p:nvPr>
            <p:extLst>
              <p:ext uri="{D42A27DB-BD31-4B8C-83A1-F6EECF244321}">
                <p14:modId xmlns:p14="http://schemas.microsoft.com/office/powerpoint/2010/main" val="2678421816"/>
              </p:ext>
            </p:extLst>
          </p:nvPr>
        </p:nvGraphicFramePr>
        <p:xfrm>
          <a:off x="-1932972" y="204730"/>
          <a:ext cx="9005104" cy="54908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a:extLst>
              <a:ext uri="{FF2B5EF4-FFF2-40B4-BE49-F238E27FC236}">
                <a16:creationId xmlns:a16="http://schemas.microsoft.com/office/drawing/2014/main" id="{816E2459-9E41-2FA5-8901-8632B4D5992F}"/>
              </a:ext>
            </a:extLst>
          </p:cNvPr>
          <p:cNvSpPr/>
          <p:nvPr/>
        </p:nvSpPr>
        <p:spPr>
          <a:xfrm>
            <a:off x="1066216" y="5372431"/>
            <a:ext cx="3006728" cy="646331"/>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3600" b="1" dirty="0">
                <a:ln/>
                <a:solidFill>
                  <a:schemeClr val="accent3"/>
                </a:solidFill>
              </a:rPr>
              <a:t>5 Year Plan</a:t>
            </a:r>
          </a:p>
        </p:txBody>
      </p:sp>
      <p:sp>
        <p:nvSpPr>
          <p:cNvPr id="5" name="Rectangle 4">
            <a:extLst>
              <a:ext uri="{FF2B5EF4-FFF2-40B4-BE49-F238E27FC236}">
                <a16:creationId xmlns:a16="http://schemas.microsoft.com/office/drawing/2014/main" id="{EDB28824-6C40-CD6B-8D77-B093E3887741}"/>
              </a:ext>
            </a:extLst>
          </p:cNvPr>
          <p:cNvSpPr/>
          <p:nvPr/>
        </p:nvSpPr>
        <p:spPr>
          <a:xfrm>
            <a:off x="5565629" y="204730"/>
            <a:ext cx="2987293" cy="707886"/>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4000" b="1" cap="none" spc="0" dirty="0">
                <a:ln/>
                <a:solidFill>
                  <a:schemeClr val="accent4"/>
                </a:solidFill>
                <a:effectLst/>
              </a:rPr>
              <a:t>20 Year Plans</a:t>
            </a:r>
          </a:p>
        </p:txBody>
      </p:sp>
      <p:sp>
        <p:nvSpPr>
          <p:cNvPr id="6" name="TextBox 5">
            <a:extLst>
              <a:ext uri="{FF2B5EF4-FFF2-40B4-BE49-F238E27FC236}">
                <a16:creationId xmlns:a16="http://schemas.microsoft.com/office/drawing/2014/main" id="{1A8E1930-0D95-1BA5-A162-0160434BAE0D}"/>
              </a:ext>
            </a:extLst>
          </p:cNvPr>
          <p:cNvSpPr txBox="1"/>
          <p:nvPr/>
        </p:nvSpPr>
        <p:spPr>
          <a:xfrm>
            <a:off x="4974553" y="1006998"/>
            <a:ext cx="4169447" cy="1815882"/>
          </a:xfrm>
          <a:prstGeom prst="rect">
            <a:avLst/>
          </a:prstGeom>
          <a:noFill/>
        </p:spPr>
        <p:txBody>
          <a:bodyPr wrap="square" rtlCol="0">
            <a:spAutoFit/>
          </a:bodyPr>
          <a:lstStyle/>
          <a:p>
            <a:pPr algn="ctr"/>
            <a:r>
              <a:rPr lang="en-US" sz="2800" dirty="0">
                <a:solidFill>
                  <a:schemeClr val="accent5">
                    <a:lumMod val="50000"/>
                  </a:schemeClr>
                </a:solidFill>
                <a:latin typeface="Calibri" panose="020F0502020204030204" pitchFamily="34" charset="0"/>
                <a:cs typeface="Calibri" panose="020F0502020204030204" pitchFamily="34" charset="0"/>
              </a:rPr>
              <a:t>Metropolitan Transportation Plan  / Sustainable Communities Strategy</a:t>
            </a:r>
          </a:p>
        </p:txBody>
      </p:sp>
      <p:sp>
        <p:nvSpPr>
          <p:cNvPr id="12" name="Arrow: Right 11">
            <a:extLst>
              <a:ext uri="{FF2B5EF4-FFF2-40B4-BE49-F238E27FC236}">
                <a16:creationId xmlns:a16="http://schemas.microsoft.com/office/drawing/2014/main" id="{EB080337-593C-5A95-FE09-45A1DA5A371C}"/>
              </a:ext>
            </a:extLst>
          </p:cNvPr>
          <p:cNvSpPr/>
          <p:nvPr/>
        </p:nvSpPr>
        <p:spPr>
          <a:xfrm>
            <a:off x="4421529" y="5241816"/>
            <a:ext cx="1655180" cy="9075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B39E5DC7-92C3-213F-C53F-A67D9E95ABE7}"/>
              </a:ext>
            </a:extLst>
          </p:cNvPr>
          <p:cNvSpPr txBox="1"/>
          <p:nvPr/>
        </p:nvSpPr>
        <p:spPr>
          <a:xfrm>
            <a:off x="5763829" y="4357792"/>
            <a:ext cx="2965192" cy="1384995"/>
          </a:xfrm>
          <a:prstGeom prst="rect">
            <a:avLst/>
          </a:prstGeom>
          <a:noFill/>
        </p:spPr>
        <p:txBody>
          <a:bodyPr wrap="square" rtlCol="0">
            <a:spAutoFit/>
          </a:bodyPr>
          <a:lstStyle/>
          <a:p>
            <a:pPr algn="ctr"/>
            <a:r>
              <a:rPr lang="en-US" sz="2800" b="1" dirty="0"/>
              <a:t>Regional Transportation Plan</a:t>
            </a:r>
          </a:p>
        </p:txBody>
      </p:sp>
      <p:sp>
        <p:nvSpPr>
          <p:cNvPr id="14" name="Arrow: Up 13">
            <a:extLst>
              <a:ext uri="{FF2B5EF4-FFF2-40B4-BE49-F238E27FC236}">
                <a16:creationId xmlns:a16="http://schemas.microsoft.com/office/drawing/2014/main" id="{DCE5AC4B-1C93-8728-3EBA-4EBCFAFAA96F}"/>
              </a:ext>
            </a:extLst>
          </p:cNvPr>
          <p:cNvSpPr/>
          <p:nvPr/>
        </p:nvSpPr>
        <p:spPr>
          <a:xfrm>
            <a:off x="6663515" y="2950163"/>
            <a:ext cx="963034" cy="138499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45537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2" presetClass="entr" presetSubtype="4"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 calcmode="lin" valueType="num">
                                      <p:cBhvr additive="base">
                                        <p:cTn id="10" dur="500" fill="hold"/>
                                        <p:tgtEl>
                                          <p:spTgt spid="6"/>
                                        </p:tgtEl>
                                        <p:attrNameLst>
                                          <p:attrName>ppt_x</p:attrName>
                                        </p:attrNameLst>
                                      </p:cBhvr>
                                      <p:tavLst>
                                        <p:tav tm="0">
                                          <p:val>
                                            <p:strVal val="#ppt_x"/>
                                          </p:val>
                                        </p:tav>
                                        <p:tav tm="100000">
                                          <p:val>
                                            <p:strVal val="#ppt_x"/>
                                          </p:val>
                                        </p:tav>
                                      </p:tavLst>
                                    </p:anim>
                                    <p:anim calcmode="lin" valueType="num">
                                      <p:cBhvr additive="base">
                                        <p:cTn id="1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 calcmode="lin" valueType="num">
                                      <p:cBhvr additive="base">
                                        <p:cTn id="16" dur="500" fill="hold"/>
                                        <p:tgtEl>
                                          <p:spTgt spid="12"/>
                                        </p:tgtEl>
                                        <p:attrNameLst>
                                          <p:attrName>ppt_x</p:attrName>
                                        </p:attrNameLst>
                                      </p:cBhvr>
                                      <p:tavLst>
                                        <p:tav tm="0">
                                          <p:val>
                                            <p:strVal val="#ppt_x"/>
                                          </p:val>
                                        </p:tav>
                                        <p:tav tm="100000">
                                          <p:val>
                                            <p:strVal val="#ppt_x"/>
                                          </p:val>
                                        </p:tav>
                                      </p:tavLst>
                                    </p:anim>
                                    <p:anim calcmode="lin" valueType="num">
                                      <p:cBhvr additive="base">
                                        <p:cTn id="17" dur="500" fill="hold"/>
                                        <p:tgtEl>
                                          <p:spTgt spid="12"/>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additive="base">
                                        <p:cTn id="20" dur="500" fill="hold"/>
                                        <p:tgtEl>
                                          <p:spTgt spid="13"/>
                                        </p:tgtEl>
                                        <p:attrNameLst>
                                          <p:attrName>ppt_x</p:attrName>
                                        </p:attrNameLst>
                                      </p:cBhvr>
                                      <p:tavLst>
                                        <p:tav tm="0">
                                          <p:val>
                                            <p:strVal val="#ppt_x"/>
                                          </p:val>
                                        </p:tav>
                                        <p:tav tm="100000">
                                          <p:val>
                                            <p:strVal val="#ppt_x"/>
                                          </p:val>
                                        </p:tav>
                                      </p:tavLst>
                                    </p:anim>
                                    <p:anim calcmode="lin" valueType="num">
                                      <p:cBhvr additive="base">
                                        <p:cTn id="2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additive="base">
                                        <p:cTn id="26" dur="500" fill="hold"/>
                                        <p:tgtEl>
                                          <p:spTgt spid="14"/>
                                        </p:tgtEl>
                                        <p:attrNameLst>
                                          <p:attrName>ppt_x</p:attrName>
                                        </p:attrNameLst>
                                      </p:cBhvr>
                                      <p:tavLst>
                                        <p:tav tm="0">
                                          <p:val>
                                            <p:strVal val="#ppt_x"/>
                                          </p:val>
                                        </p:tav>
                                        <p:tav tm="100000">
                                          <p:val>
                                            <p:strVal val="#ppt_x"/>
                                          </p:val>
                                        </p:tav>
                                      </p:tavLst>
                                    </p:anim>
                                    <p:anim calcmode="lin" valueType="num">
                                      <p:cBhvr additive="base">
                                        <p:cTn id="27"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6" grpId="0"/>
      <p:bldP spid="12" grpId="0" animBg="1"/>
      <p:bldP spid="13" grpId="0"/>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2">
            <a:extLst>
              <a:ext uri="{FF2B5EF4-FFF2-40B4-BE49-F238E27FC236}">
                <a16:creationId xmlns:a16="http://schemas.microsoft.com/office/drawing/2014/main" id="{6DF819FB-9FBF-1469-5004-7D4FCD05A5AD}"/>
              </a:ext>
            </a:extLst>
          </p:cNvPr>
          <p:cNvGraphicFramePr>
            <a:graphicFrameLocks noGrp="1"/>
          </p:cNvGraphicFramePr>
          <p:nvPr>
            <p:ph idx="1"/>
            <p:extLst>
              <p:ext uri="{D42A27DB-BD31-4B8C-83A1-F6EECF244321}">
                <p14:modId xmlns:p14="http://schemas.microsoft.com/office/powerpoint/2010/main" val="3112900050"/>
              </p:ext>
            </p:extLst>
          </p:nvPr>
        </p:nvGraphicFramePr>
        <p:xfrm>
          <a:off x="449054" y="775504"/>
          <a:ext cx="8245891" cy="36145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1">
            <a:extLst>
              <a:ext uri="{FF2B5EF4-FFF2-40B4-BE49-F238E27FC236}">
                <a16:creationId xmlns:a16="http://schemas.microsoft.com/office/drawing/2014/main" id="{A2AD4E14-DBC1-BBD3-7E9C-AF5D02E0FF21}"/>
              </a:ext>
            </a:extLst>
          </p:cNvPr>
          <p:cNvSpPr>
            <a:spLocks noGrp="1"/>
          </p:cNvSpPr>
          <p:nvPr>
            <p:ph type="title"/>
          </p:nvPr>
        </p:nvSpPr>
        <p:spPr>
          <a:xfrm>
            <a:off x="277792" y="4639478"/>
            <a:ext cx="8588416" cy="1028715"/>
          </a:xfrm>
        </p:spPr>
        <p:txBody>
          <a:bodyPr>
            <a:normAutofit/>
          </a:bodyPr>
          <a:lstStyle/>
          <a:p>
            <a:pPr algn="ctr"/>
            <a:r>
              <a:rPr lang="en-US" dirty="0"/>
              <a:t>Required Elements for the Plan</a:t>
            </a:r>
          </a:p>
        </p:txBody>
      </p:sp>
    </p:spTree>
    <p:extLst>
      <p:ext uri="{BB962C8B-B14F-4D97-AF65-F5344CB8AC3E}">
        <p14:creationId xmlns:p14="http://schemas.microsoft.com/office/powerpoint/2010/main" val="1798283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5A8C28F-D315-071D-2537-60A67C77C6AB}"/>
              </a:ext>
            </a:extLst>
          </p:cNvPr>
          <p:cNvSpPr>
            <a:spLocks noGrp="1"/>
          </p:cNvSpPr>
          <p:nvPr>
            <p:ph type="title"/>
          </p:nvPr>
        </p:nvSpPr>
        <p:spPr>
          <a:xfrm>
            <a:off x="266218" y="286603"/>
            <a:ext cx="8715736" cy="1450757"/>
          </a:xfrm>
        </p:spPr>
        <p:txBody>
          <a:bodyPr>
            <a:normAutofit fontScale="90000"/>
          </a:bodyPr>
          <a:lstStyle/>
          <a:p>
            <a:r>
              <a:rPr lang="en-US" b="1" dirty="0"/>
              <a:t>Policy Element</a:t>
            </a:r>
            <a:r>
              <a:rPr lang="en-US" dirty="0"/>
              <a:t>:</a:t>
            </a:r>
            <a:br>
              <a:rPr lang="en-US" dirty="0"/>
            </a:br>
            <a:r>
              <a:rPr lang="en-US" dirty="0"/>
              <a:t>Framework for selecting projects</a:t>
            </a:r>
          </a:p>
        </p:txBody>
      </p:sp>
      <p:graphicFrame>
        <p:nvGraphicFramePr>
          <p:cNvPr id="6" name="Content Placeholder 2">
            <a:extLst>
              <a:ext uri="{FF2B5EF4-FFF2-40B4-BE49-F238E27FC236}">
                <a16:creationId xmlns:a16="http://schemas.microsoft.com/office/drawing/2014/main" id="{79C7889D-D53D-98C8-9A02-B5DE0C29E354}"/>
              </a:ext>
            </a:extLst>
          </p:cNvPr>
          <p:cNvGraphicFramePr>
            <a:graphicFrameLocks noGrp="1"/>
          </p:cNvGraphicFramePr>
          <p:nvPr>
            <p:ph idx="1"/>
            <p:extLst>
              <p:ext uri="{D42A27DB-BD31-4B8C-83A1-F6EECF244321}">
                <p14:modId xmlns:p14="http://schemas.microsoft.com/office/powerpoint/2010/main" val="458745459"/>
              </p:ext>
            </p:extLst>
          </p:nvPr>
        </p:nvGraphicFramePr>
        <p:xfrm>
          <a:off x="-671332" y="1076446"/>
          <a:ext cx="10197298" cy="46498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67526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3">
            <a:extLst>
              <a:ext uri="{FF2B5EF4-FFF2-40B4-BE49-F238E27FC236}">
                <a16:creationId xmlns:a16="http://schemas.microsoft.com/office/drawing/2014/main" id="{100F77BE-A681-F802-31C4-77CAEF91AE12}"/>
              </a:ext>
            </a:extLst>
          </p:cNvPr>
          <p:cNvGraphicFramePr>
            <a:graphicFrameLocks/>
          </p:cNvGraphicFramePr>
          <p:nvPr>
            <p:extLst>
              <p:ext uri="{D42A27DB-BD31-4B8C-83A1-F6EECF244321}">
                <p14:modId xmlns:p14="http://schemas.microsoft.com/office/powerpoint/2010/main" val="3263853262"/>
              </p:ext>
            </p:extLst>
          </p:nvPr>
        </p:nvGraphicFramePr>
        <p:xfrm>
          <a:off x="-201880" y="1126273"/>
          <a:ext cx="8700014" cy="49518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itle 1">
            <a:extLst>
              <a:ext uri="{FF2B5EF4-FFF2-40B4-BE49-F238E27FC236}">
                <a16:creationId xmlns:a16="http://schemas.microsoft.com/office/drawing/2014/main" id="{886CE2F2-A036-2BFF-FF67-6BEA434B6139}"/>
              </a:ext>
            </a:extLst>
          </p:cNvPr>
          <p:cNvSpPr>
            <a:spLocks noGrp="1"/>
          </p:cNvSpPr>
          <p:nvPr>
            <p:ph type="title"/>
          </p:nvPr>
        </p:nvSpPr>
        <p:spPr>
          <a:xfrm>
            <a:off x="645867" y="15307"/>
            <a:ext cx="8069870" cy="1450757"/>
          </a:xfrm>
        </p:spPr>
        <p:txBody>
          <a:bodyPr>
            <a:normAutofit/>
          </a:bodyPr>
          <a:lstStyle/>
          <a:p>
            <a:r>
              <a:rPr lang="en-US" dirty="0"/>
              <a:t>2026 Policy Element - Goals</a:t>
            </a:r>
          </a:p>
        </p:txBody>
      </p:sp>
    </p:spTree>
    <p:extLst>
      <p:ext uri="{BB962C8B-B14F-4D97-AF65-F5344CB8AC3E}">
        <p14:creationId xmlns:p14="http://schemas.microsoft.com/office/powerpoint/2010/main" val="2828828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07CF374B-3D67-F68E-0B90-8409265847B7}"/>
              </a:ext>
            </a:extLst>
          </p:cNvPr>
          <p:cNvGraphicFramePr>
            <a:graphicFrameLocks noGrp="1"/>
          </p:cNvGraphicFramePr>
          <p:nvPr>
            <p:extLst>
              <p:ext uri="{D42A27DB-BD31-4B8C-83A1-F6EECF244321}">
                <p14:modId xmlns:p14="http://schemas.microsoft.com/office/powerpoint/2010/main" val="1110159175"/>
              </p:ext>
            </p:extLst>
          </p:nvPr>
        </p:nvGraphicFramePr>
        <p:xfrm>
          <a:off x="335664" y="1647532"/>
          <a:ext cx="8472672" cy="3962400"/>
        </p:xfrm>
        <a:graphic>
          <a:graphicData uri="http://schemas.openxmlformats.org/drawingml/2006/table">
            <a:tbl>
              <a:tblPr firstRow="1" bandRow="1">
                <a:tableStyleId>{69CF1AB2-1976-4502-BF36-3FF5EA218861}</a:tableStyleId>
              </a:tblPr>
              <a:tblGrid>
                <a:gridCol w="2824224">
                  <a:extLst>
                    <a:ext uri="{9D8B030D-6E8A-4147-A177-3AD203B41FA5}">
                      <a16:colId xmlns:a16="http://schemas.microsoft.com/office/drawing/2014/main" val="3150132267"/>
                    </a:ext>
                  </a:extLst>
                </a:gridCol>
                <a:gridCol w="2824224">
                  <a:extLst>
                    <a:ext uri="{9D8B030D-6E8A-4147-A177-3AD203B41FA5}">
                      <a16:colId xmlns:a16="http://schemas.microsoft.com/office/drawing/2014/main" val="3690003026"/>
                    </a:ext>
                  </a:extLst>
                </a:gridCol>
                <a:gridCol w="2824224">
                  <a:extLst>
                    <a:ext uri="{9D8B030D-6E8A-4147-A177-3AD203B41FA5}">
                      <a16:colId xmlns:a16="http://schemas.microsoft.com/office/drawing/2014/main" val="240505557"/>
                    </a:ext>
                  </a:extLst>
                </a:gridCol>
              </a:tblGrid>
              <a:tr h="476288">
                <a:tc>
                  <a:txBody>
                    <a:bodyPr/>
                    <a:lstStyle/>
                    <a:p>
                      <a:pPr algn="ctr"/>
                      <a:r>
                        <a:rPr lang="en-US" sz="3200"/>
                        <a:t>2024</a:t>
                      </a:r>
                      <a:endParaRPr lang="en-US" sz="3200" dirty="0"/>
                    </a:p>
                  </a:txBody>
                  <a:tcPr>
                    <a:solidFill>
                      <a:srgbClr val="FFF9EF"/>
                    </a:solidFill>
                  </a:tcPr>
                </a:tc>
                <a:tc>
                  <a:txBody>
                    <a:bodyPr/>
                    <a:lstStyle/>
                    <a:p>
                      <a:pPr algn="ctr"/>
                      <a:r>
                        <a:rPr lang="en-US" sz="3200"/>
                        <a:t>2025</a:t>
                      </a:r>
                      <a:endParaRPr lang="en-US" sz="3200" dirty="0"/>
                    </a:p>
                  </a:txBody>
                  <a:tcPr>
                    <a:solidFill>
                      <a:srgbClr val="FFF9EF"/>
                    </a:solidFill>
                  </a:tcPr>
                </a:tc>
                <a:tc>
                  <a:txBody>
                    <a:bodyPr/>
                    <a:lstStyle/>
                    <a:p>
                      <a:pPr algn="ctr"/>
                      <a:r>
                        <a:rPr lang="en-US" sz="3200"/>
                        <a:t>2026</a:t>
                      </a:r>
                      <a:endParaRPr lang="en-US" sz="3200" dirty="0"/>
                    </a:p>
                  </a:txBody>
                  <a:tcPr>
                    <a:solidFill>
                      <a:srgbClr val="FFF9EF"/>
                    </a:solidFill>
                  </a:tcPr>
                </a:tc>
                <a:extLst>
                  <a:ext uri="{0D108BD9-81ED-4DB2-BD59-A6C34878D82A}">
                    <a16:rowId xmlns:a16="http://schemas.microsoft.com/office/drawing/2014/main" val="3940016427"/>
                  </a:ext>
                </a:extLst>
              </a:tr>
              <a:tr h="3083341">
                <a:tc>
                  <a:txBody>
                    <a:bodyPr/>
                    <a:lstStyle/>
                    <a:p>
                      <a:pPr marL="285750" indent="-285750">
                        <a:buFont typeface="Arial" panose="020B0604020202020204" pitchFamily="34" charset="0"/>
                        <a:buChar char="•"/>
                      </a:pPr>
                      <a:r>
                        <a:rPr lang="en-US" sz="2400" dirty="0"/>
                        <a:t>Adoption of Goals, Policy Objectives, and Performance Measures</a:t>
                      </a:r>
                    </a:p>
                    <a:p>
                      <a:pPr marL="0" indent="0">
                        <a:buFont typeface="Arial" panose="020B0604020202020204" pitchFamily="34" charset="0"/>
                        <a:buNone/>
                      </a:pPr>
                      <a:endParaRPr lang="en-US" sz="2400" dirty="0"/>
                    </a:p>
                    <a:p>
                      <a:pPr marL="285750" indent="-285750">
                        <a:buFont typeface="Arial" panose="020B0604020202020204" pitchFamily="34" charset="0"/>
                        <a:buChar char="•"/>
                      </a:pPr>
                      <a:r>
                        <a:rPr lang="en-US" sz="2400" dirty="0"/>
                        <a:t>Update to project and program costs</a:t>
                      </a:r>
                    </a:p>
                  </a:txBody>
                  <a:tcPr>
                    <a:solidFill>
                      <a:srgbClr val="FFF9EF"/>
                    </a:solidFill>
                  </a:tcPr>
                </a:tc>
                <a:tc>
                  <a:txBody>
                    <a:bodyPr/>
                    <a:lstStyle/>
                    <a:p>
                      <a:pPr marL="285750" indent="-285750">
                        <a:buFont typeface="Arial" panose="020B0604020202020204" pitchFamily="34" charset="0"/>
                        <a:buChar char="•"/>
                      </a:pPr>
                      <a:r>
                        <a:rPr lang="en-US" sz="2400" dirty="0"/>
                        <a:t>Jan/Feb: Adoption of Final Project List</a:t>
                      </a:r>
                      <a:br>
                        <a:rPr lang="en-US" sz="2400" dirty="0"/>
                      </a:br>
                      <a:endParaRPr lang="en-US" sz="2400" dirty="0"/>
                    </a:p>
                    <a:p>
                      <a:pPr marL="285750" indent="-285750">
                        <a:buFont typeface="Arial" panose="020B0604020202020204" pitchFamily="34" charset="0"/>
                        <a:buChar char="•"/>
                      </a:pPr>
                      <a:r>
                        <a:rPr lang="en-US" sz="2400" dirty="0"/>
                        <a:t>Dec. Board to receive draft Regional Transportation Plan</a:t>
                      </a:r>
                    </a:p>
                  </a:txBody>
                  <a:tcPr>
                    <a:solidFill>
                      <a:srgbClr val="FFF9EF"/>
                    </a:solidFill>
                  </a:tcPr>
                </a:tc>
                <a:tc>
                  <a:txBody>
                    <a:bodyPr/>
                    <a:lstStyle/>
                    <a:p>
                      <a:pPr marL="285750" indent="-285750">
                        <a:buFont typeface="Arial" panose="020B0604020202020204" pitchFamily="34" charset="0"/>
                        <a:buChar char="•"/>
                      </a:pPr>
                      <a:r>
                        <a:rPr lang="en-US" sz="2400" dirty="0"/>
                        <a:t>Board approval of Final Regional Transportation Plan and adoption of CEQA findings/joint EIR</a:t>
                      </a:r>
                    </a:p>
                  </a:txBody>
                  <a:tcPr>
                    <a:solidFill>
                      <a:srgbClr val="FFF9EF"/>
                    </a:solidFill>
                  </a:tcPr>
                </a:tc>
                <a:extLst>
                  <a:ext uri="{0D108BD9-81ED-4DB2-BD59-A6C34878D82A}">
                    <a16:rowId xmlns:a16="http://schemas.microsoft.com/office/drawing/2014/main" val="1514970155"/>
                  </a:ext>
                </a:extLst>
              </a:tr>
            </a:tbl>
          </a:graphicData>
        </a:graphic>
      </p:graphicFrame>
      <p:sp>
        <p:nvSpPr>
          <p:cNvPr id="7" name="Title 1">
            <a:extLst>
              <a:ext uri="{FF2B5EF4-FFF2-40B4-BE49-F238E27FC236}">
                <a16:creationId xmlns:a16="http://schemas.microsoft.com/office/drawing/2014/main" id="{26EEC51A-9957-917A-C172-6E5F51194B7E}"/>
              </a:ext>
            </a:extLst>
          </p:cNvPr>
          <p:cNvSpPr>
            <a:spLocks noGrp="1"/>
          </p:cNvSpPr>
          <p:nvPr>
            <p:ph type="title"/>
          </p:nvPr>
        </p:nvSpPr>
        <p:spPr>
          <a:xfrm>
            <a:off x="335664" y="55109"/>
            <a:ext cx="8472672" cy="1450757"/>
          </a:xfrm>
        </p:spPr>
        <p:txBody>
          <a:bodyPr/>
          <a:lstStyle/>
          <a:p>
            <a:r>
              <a:rPr lang="en-US" dirty="0"/>
              <a:t>Next Steps</a:t>
            </a:r>
          </a:p>
        </p:txBody>
      </p:sp>
    </p:spTree>
    <p:extLst>
      <p:ext uri="{BB962C8B-B14F-4D97-AF65-F5344CB8AC3E}">
        <p14:creationId xmlns:p14="http://schemas.microsoft.com/office/powerpoint/2010/main" val="3534454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0B99D356-09C3-C635-422D-39E680A6B424}"/>
              </a:ext>
            </a:extLst>
          </p:cNvPr>
          <p:cNvSpPr>
            <a:spLocks noGrp="1"/>
          </p:cNvSpPr>
          <p:nvPr>
            <p:ph type="body" sz="quarter" idx="10"/>
          </p:nvPr>
        </p:nvSpPr>
        <p:spPr/>
        <p:txBody>
          <a:bodyPr>
            <a:normAutofit fontScale="92500" lnSpcReduction="20000"/>
          </a:bodyPr>
          <a:lstStyle/>
          <a:p>
            <a:r>
              <a:rPr lang="en-US" sz="2400" dirty="0"/>
              <a:t>Thank you!</a:t>
            </a:r>
          </a:p>
          <a:p>
            <a:endParaRPr lang="en-US" sz="2400" dirty="0"/>
          </a:p>
          <a:p>
            <a:r>
              <a:rPr lang="en-US" sz="1600" dirty="0"/>
              <a:t>Contact: </a:t>
            </a:r>
            <a:r>
              <a:rPr lang="en-US" sz="1600" dirty="0">
                <a:hlinkClick r:id="rId3"/>
              </a:rPr>
              <a:t>alissa@tamcmonterey.org</a:t>
            </a:r>
            <a:endParaRPr lang="en-US" sz="1600" dirty="0"/>
          </a:p>
          <a:p>
            <a:r>
              <a:rPr lang="en-US" sz="1600" dirty="0"/>
              <a:t>(831) 775-4402</a:t>
            </a:r>
          </a:p>
        </p:txBody>
      </p:sp>
    </p:spTree>
    <p:extLst>
      <p:ext uri="{BB962C8B-B14F-4D97-AF65-F5344CB8AC3E}">
        <p14:creationId xmlns:p14="http://schemas.microsoft.com/office/powerpoint/2010/main" val="11589208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89A18C41AAC3418EBFC4D13CA3E59E" ma:contentTypeVersion="18" ma:contentTypeDescription="Create a new document." ma:contentTypeScope="" ma:versionID="0a1dcaea621e8347db2a2554a99cf2f3">
  <xsd:schema xmlns:xsd="http://www.w3.org/2001/XMLSchema" xmlns:xs="http://www.w3.org/2001/XMLSchema" xmlns:p="http://schemas.microsoft.com/office/2006/metadata/properties" xmlns:ns2="dc22578f-816f-46db-a965-a1ef8daeb1c2" xmlns:ns3="faf2dff7-1506-4aa5-8991-bbb7af5dd8fc" targetNamespace="http://schemas.microsoft.com/office/2006/metadata/properties" ma:root="true" ma:fieldsID="b85a23c7cc14fef393a7738ef4eaeecd" ns2:_="" ns3:_="">
    <xsd:import namespace="dc22578f-816f-46db-a965-a1ef8daeb1c2"/>
    <xsd:import namespace="faf2dff7-1506-4aa5-8991-bbb7af5dd8f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3:SharedWithUsers" minOccurs="0"/>
                <xsd:element ref="ns3:SharedWithDetails" minOccurs="0"/>
                <xsd:element ref="ns2:MediaServiceOCR" minOccurs="0"/>
                <xsd:element ref="ns2:MediaServiceEventHashCode" minOccurs="0"/>
                <xsd:element ref="ns2:MediaServiceGenerationTime" minOccurs="0"/>
                <xsd:element ref="ns2:MediaServiceAutoKeyPoints" minOccurs="0"/>
                <xsd:element ref="ns2:MediaServiceKeyPoints" minOccurs="0"/>
                <xsd:element ref="ns2:_Flow_SignoffStatu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22578f-816f-46db-a965-a1ef8daeb1c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_Flow_SignoffStatus" ma:index="20" nillable="true" ma:displayName="Sign-off status" ma:internalName="Sign_x002d_off_x0020_status">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12b3e53e-12d5-4e58-a8f6-425b524cd83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af2dff7-1506-4aa5-8991-bbb7af5dd8fc"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TaxCatchAll" ma:index="24" nillable="true" ma:displayName="Taxonomy Catch All Column" ma:hidden="true" ma:list="{bcb4c813-3d77-496f-a794-c7be73d0bcde}" ma:internalName="TaxCatchAll" ma:showField="CatchAllData" ma:web="faf2dff7-1506-4aa5-8991-bbb7af5dd8f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71D4DB9-572B-4AFE-81A9-7023298A99CF}">
  <ds:schemaRefs>
    <ds:schemaRef ds:uri="dc22578f-816f-46db-a965-a1ef8daeb1c2"/>
    <ds:schemaRef ds:uri="faf2dff7-1506-4aa5-8991-bbb7af5dd8f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1453544-5BDD-4EC2-A3FB-3B0F6268DAB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5486</TotalTime>
  <Words>792</Words>
  <Application>Microsoft Office PowerPoint</Application>
  <PresentationFormat>On-screen Show (4:3)</PresentationFormat>
  <Paragraphs>92</Paragraphs>
  <Slides>10</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Century Gothic</vt:lpstr>
      <vt:lpstr>Office Theme</vt:lpstr>
      <vt:lpstr>PowerPoint Presentation</vt:lpstr>
      <vt:lpstr>PowerPoint Presentation</vt:lpstr>
      <vt:lpstr>PowerPoint Presentation</vt:lpstr>
      <vt:lpstr>PowerPoint Presentation</vt:lpstr>
      <vt:lpstr>Required Elements for the Plan</vt:lpstr>
      <vt:lpstr>Policy Element: Framework for selecting projects</vt:lpstr>
      <vt:lpstr>2026 Policy Element - Goals</vt:lpstr>
      <vt:lpstr>Next Steps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Lynne Frey</dc:creator>
  <cp:lastModifiedBy>Alissa Guther</cp:lastModifiedBy>
  <cp:revision>10</cp:revision>
  <dcterms:created xsi:type="dcterms:W3CDTF">2022-06-07T22:58:04Z</dcterms:created>
  <dcterms:modified xsi:type="dcterms:W3CDTF">2023-10-05T16:26:05Z</dcterms:modified>
</cp:coreProperties>
</file>