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 id="260" r:id="rId6"/>
    <p:sldId id="259"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7E618D-364C-430C-A65B-EB17982B7C9F}" v="2" dt="2023-10-04T20:51:36.8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63"/>
    <p:restoredTop sz="96327"/>
  </p:normalViewPr>
  <p:slideViewPr>
    <p:cSldViewPr snapToGrid="0" snapToObjects="1">
      <p:cViewPr varScale="1">
        <p:scale>
          <a:sx n="110" d="100"/>
          <a:sy n="110" d="100"/>
        </p:scale>
        <p:origin x="264" y="10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neke Strause" userId="4067b187-21e3-4574-a298-ae2ff3fbffbe" providerId="ADAL" clId="{D37E618D-364C-430C-A65B-EB17982B7C9F}"/>
    <pc:docChg chg="custSel addSld delSld modSld sldOrd">
      <pc:chgData name="Janneke Strause" userId="4067b187-21e3-4574-a298-ae2ff3fbffbe" providerId="ADAL" clId="{D37E618D-364C-430C-A65B-EB17982B7C9F}" dt="2023-10-04T21:08:18.682" v="481" actId="14100"/>
      <pc:docMkLst>
        <pc:docMk/>
      </pc:docMkLst>
      <pc:sldChg chg="del">
        <pc:chgData name="Janneke Strause" userId="4067b187-21e3-4574-a298-ae2ff3fbffbe" providerId="ADAL" clId="{D37E618D-364C-430C-A65B-EB17982B7C9F}" dt="2023-10-04T20:38:42.048" v="132" actId="2696"/>
        <pc:sldMkLst>
          <pc:docMk/>
          <pc:sldMk cId="3925591244" sldId="256"/>
        </pc:sldMkLst>
      </pc:sldChg>
      <pc:sldChg chg="addSp modSp mod">
        <pc:chgData name="Janneke Strause" userId="4067b187-21e3-4574-a298-ae2ff3fbffbe" providerId="ADAL" clId="{D37E618D-364C-430C-A65B-EB17982B7C9F}" dt="2023-10-04T20:38:34.571" v="131" actId="1076"/>
        <pc:sldMkLst>
          <pc:docMk/>
          <pc:sldMk cId="3925408097" sldId="257"/>
        </pc:sldMkLst>
        <pc:spChg chg="mod">
          <ac:chgData name="Janneke Strause" userId="4067b187-21e3-4574-a298-ae2ff3fbffbe" providerId="ADAL" clId="{D37E618D-364C-430C-A65B-EB17982B7C9F}" dt="2023-10-04T20:38:34.571" v="131" actId="1076"/>
          <ac:spMkLst>
            <pc:docMk/>
            <pc:sldMk cId="3925408097" sldId="257"/>
            <ac:spMk id="3" creationId="{3728086B-7BEA-8D69-7BA1-22AEF852483A}"/>
          </ac:spMkLst>
        </pc:spChg>
        <pc:spChg chg="add mod">
          <ac:chgData name="Janneke Strause" userId="4067b187-21e3-4574-a298-ae2ff3fbffbe" providerId="ADAL" clId="{D37E618D-364C-430C-A65B-EB17982B7C9F}" dt="2023-10-04T20:38:30.289" v="130" actId="1076"/>
          <ac:spMkLst>
            <pc:docMk/>
            <pc:sldMk cId="3925408097" sldId="257"/>
            <ac:spMk id="4" creationId="{EBB519AA-2772-3002-DF3D-B7B06FE0063C}"/>
          </ac:spMkLst>
        </pc:spChg>
      </pc:sldChg>
      <pc:sldChg chg="del">
        <pc:chgData name="Janneke Strause" userId="4067b187-21e3-4574-a298-ae2ff3fbffbe" providerId="ADAL" clId="{D37E618D-364C-430C-A65B-EB17982B7C9F}" dt="2023-10-04T20:38:47.865" v="133" actId="2696"/>
        <pc:sldMkLst>
          <pc:docMk/>
          <pc:sldMk cId="2494936604" sldId="258"/>
        </pc:sldMkLst>
      </pc:sldChg>
      <pc:sldChg chg="modSp mod ord">
        <pc:chgData name="Janneke Strause" userId="4067b187-21e3-4574-a298-ae2ff3fbffbe" providerId="ADAL" clId="{D37E618D-364C-430C-A65B-EB17982B7C9F}" dt="2023-10-04T21:07:18.322" v="480" actId="20577"/>
        <pc:sldMkLst>
          <pc:docMk/>
          <pc:sldMk cId="1798283985" sldId="259"/>
        </pc:sldMkLst>
        <pc:spChg chg="mod">
          <ac:chgData name="Janneke Strause" userId="4067b187-21e3-4574-a298-ae2ff3fbffbe" providerId="ADAL" clId="{D37E618D-364C-430C-A65B-EB17982B7C9F}" dt="2023-10-04T20:42:14.855" v="180" actId="403"/>
          <ac:spMkLst>
            <pc:docMk/>
            <pc:sldMk cId="1798283985" sldId="259"/>
            <ac:spMk id="2" creationId="{3855495D-EEDF-6D81-2AEE-100FF2AAB2BB}"/>
          </ac:spMkLst>
        </pc:spChg>
        <pc:spChg chg="mod">
          <ac:chgData name="Janneke Strause" userId="4067b187-21e3-4574-a298-ae2ff3fbffbe" providerId="ADAL" clId="{D37E618D-364C-430C-A65B-EB17982B7C9F}" dt="2023-10-04T21:07:18.322" v="480" actId="20577"/>
          <ac:spMkLst>
            <pc:docMk/>
            <pc:sldMk cId="1798283985" sldId="259"/>
            <ac:spMk id="3" creationId="{A64673CB-D3E6-3FDF-6B8D-8CD9A94D356D}"/>
          </ac:spMkLst>
        </pc:spChg>
      </pc:sldChg>
      <pc:sldChg chg="delSp modSp mod">
        <pc:chgData name="Janneke Strause" userId="4067b187-21e3-4574-a298-ae2ff3fbffbe" providerId="ADAL" clId="{D37E618D-364C-430C-A65B-EB17982B7C9F}" dt="2023-10-04T20:58:24.141" v="479" actId="403"/>
        <pc:sldMkLst>
          <pc:docMk/>
          <pc:sldMk cId="1667526693" sldId="260"/>
        </pc:sldMkLst>
        <pc:spChg chg="mod">
          <ac:chgData name="Janneke Strause" userId="4067b187-21e3-4574-a298-ae2ff3fbffbe" providerId="ADAL" clId="{D37E618D-364C-430C-A65B-EB17982B7C9F}" dt="2023-10-04T20:44:42.606" v="212" actId="20577"/>
          <ac:spMkLst>
            <pc:docMk/>
            <pc:sldMk cId="1667526693" sldId="260"/>
            <ac:spMk id="2" creationId="{F8674EBA-F45B-8B6C-A84D-7B731CF57454}"/>
          </ac:spMkLst>
        </pc:spChg>
        <pc:spChg chg="mod">
          <ac:chgData name="Janneke Strause" userId="4067b187-21e3-4574-a298-ae2ff3fbffbe" providerId="ADAL" clId="{D37E618D-364C-430C-A65B-EB17982B7C9F}" dt="2023-10-04T20:58:24.141" v="479" actId="403"/>
          <ac:spMkLst>
            <pc:docMk/>
            <pc:sldMk cId="1667526693" sldId="260"/>
            <ac:spMk id="3" creationId="{27300A9E-E7E7-D34D-3CD3-D05D8C62A3CA}"/>
          </ac:spMkLst>
        </pc:spChg>
        <pc:spChg chg="del">
          <ac:chgData name="Janneke Strause" userId="4067b187-21e3-4574-a298-ae2ff3fbffbe" providerId="ADAL" clId="{D37E618D-364C-430C-A65B-EB17982B7C9F}" dt="2023-10-04T20:43:14.570" v="197" actId="478"/>
          <ac:spMkLst>
            <pc:docMk/>
            <pc:sldMk cId="1667526693" sldId="260"/>
            <ac:spMk id="4" creationId="{D7B988D7-C578-F068-FDA8-DC938B6C0260}"/>
          </ac:spMkLst>
        </pc:spChg>
      </pc:sldChg>
      <pc:sldChg chg="del">
        <pc:chgData name="Janneke Strause" userId="4067b187-21e3-4574-a298-ae2ff3fbffbe" providerId="ADAL" clId="{D37E618D-364C-430C-A65B-EB17982B7C9F}" dt="2023-10-04T20:38:50.723" v="134" actId="2696"/>
        <pc:sldMkLst>
          <pc:docMk/>
          <pc:sldMk cId="445537116" sldId="261"/>
        </pc:sldMkLst>
      </pc:sldChg>
      <pc:sldChg chg="del">
        <pc:chgData name="Janneke Strause" userId="4067b187-21e3-4574-a298-ae2ff3fbffbe" providerId="ADAL" clId="{D37E618D-364C-430C-A65B-EB17982B7C9F}" dt="2023-10-04T20:57:08.056" v="472" actId="2696"/>
        <pc:sldMkLst>
          <pc:docMk/>
          <pc:sldMk cId="2828828460" sldId="262"/>
        </pc:sldMkLst>
      </pc:sldChg>
      <pc:sldChg chg="addSp modSp mod">
        <pc:chgData name="Janneke Strause" userId="4067b187-21e3-4574-a298-ae2ff3fbffbe" providerId="ADAL" clId="{D37E618D-364C-430C-A65B-EB17982B7C9F}" dt="2023-10-04T21:08:18.682" v="481" actId="14100"/>
        <pc:sldMkLst>
          <pc:docMk/>
          <pc:sldMk cId="3534454213" sldId="263"/>
        </pc:sldMkLst>
        <pc:spChg chg="mod">
          <ac:chgData name="Janneke Strause" userId="4067b187-21e3-4574-a298-ae2ff3fbffbe" providerId="ADAL" clId="{D37E618D-364C-430C-A65B-EB17982B7C9F}" dt="2023-10-04T20:56:47.990" v="463" actId="14100"/>
          <ac:spMkLst>
            <pc:docMk/>
            <pc:sldMk cId="3534454213" sldId="263"/>
            <ac:spMk id="2" creationId="{E7ADBE58-A0A1-5FFA-6964-55BE21A45DAA}"/>
          </ac:spMkLst>
        </pc:spChg>
        <pc:spChg chg="mod">
          <ac:chgData name="Janneke Strause" userId="4067b187-21e3-4574-a298-ae2ff3fbffbe" providerId="ADAL" clId="{D37E618D-364C-430C-A65B-EB17982B7C9F}" dt="2023-10-04T21:08:18.682" v="481" actId="14100"/>
          <ac:spMkLst>
            <pc:docMk/>
            <pc:sldMk cId="3534454213" sldId="263"/>
            <ac:spMk id="3" creationId="{DAB07594-935D-17CF-FE08-ECD82A71E8A8}"/>
          </ac:spMkLst>
        </pc:spChg>
        <pc:spChg chg="mod">
          <ac:chgData name="Janneke Strause" userId="4067b187-21e3-4574-a298-ae2ff3fbffbe" providerId="ADAL" clId="{D37E618D-364C-430C-A65B-EB17982B7C9F}" dt="2023-10-04T20:51:05.183" v="452" actId="20577"/>
          <ac:spMkLst>
            <pc:docMk/>
            <pc:sldMk cId="3534454213" sldId="263"/>
            <ac:spMk id="4" creationId="{51743301-CEC6-2725-BD8B-E4D7842B759F}"/>
          </ac:spMkLst>
        </pc:spChg>
        <pc:spChg chg="add mod">
          <ac:chgData name="Janneke Strause" userId="4067b187-21e3-4574-a298-ae2ff3fbffbe" providerId="ADAL" clId="{D37E618D-364C-430C-A65B-EB17982B7C9F}" dt="2023-10-04T20:56:56.049" v="470" actId="27636"/>
          <ac:spMkLst>
            <pc:docMk/>
            <pc:sldMk cId="3534454213" sldId="263"/>
            <ac:spMk id="5" creationId="{82E802F6-1777-54C9-FF4F-CF8BC6A19F08}"/>
          </ac:spMkLst>
        </pc:spChg>
      </pc:sldChg>
      <pc:sldChg chg="del">
        <pc:chgData name="Janneke Strause" userId="4067b187-21e3-4574-a298-ae2ff3fbffbe" providerId="ADAL" clId="{D37E618D-364C-430C-A65B-EB17982B7C9F}" dt="2023-10-04T20:57:39.731" v="473" actId="2696"/>
        <pc:sldMkLst>
          <pc:docMk/>
          <pc:sldMk cId="1617914066" sldId="264"/>
        </pc:sldMkLst>
      </pc:sldChg>
      <pc:sldChg chg="del">
        <pc:chgData name="Janneke Strause" userId="4067b187-21e3-4574-a298-ae2ff3fbffbe" providerId="ADAL" clId="{D37E618D-364C-430C-A65B-EB17982B7C9F}" dt="2023-10-04T20:57:45.141" v="474" actId="2696"/>
        <pc:sldMkLst>
          <pc:docMk/>
          <pc:sldMk cId="1158920895" sldId="265"/>
        </pc:sldMkLst>
      </pc:sldChg>
      <pc:sldChg chg="del">
        <pc:chgData name="Janneke Strause" userId="4067b187-21e3-4574-a298-ae2ff3fbffbe" providerId="ADAL" clId="{D37E618D-364C-430C-A65B-EB17982B7C9F}" dt="2023-10-04T20:57:49.464" v="475" actId="2696"/>
        <pc:sldMkLst>
          <pc:docMk/>
          <pc:sldMk cId="3147613636" sldId="266"/>
        </pc:sldMkLst>
      </pc:sldChg>
      <pc:sldChg chg="modSp add del mod">
        <pc:chgData name="Janneke Strause" userId="4067b187-21e3-4574-a298-ae2ff3fbffbe" providerId="ADAL" clId="{D37E618D-364C-430C-A65B-EB17982B7C9F}" dt="2023-10-04T20:51:44.413" v="458" actId="47"/>
        <pc:sldMkLst>
          <pc:docMk/>
          <pc:sldMk cId="3303101978" sldId="267"/>
        </pc:sldMkLst>
        <pc:spChg chg="mod">
          <ac:chgData name="Janneke Strause" userId="4067b187-21e3-4574-a298-ae2ff3fbffbe" providerId="ADAL" clId="{D37E618D-364C-430C-A65B-EB17982B7C9F}" dt="2023-10-04T20:47:06.563" v="415" actId="20577"/>
          <ac:spMkLst>
            <pc:docMk/>
            <pc:sldMk cId="3303101978" sldId="267"/>
            <ac:spMk id="3" creationId="{27300A9E-E7E7-D34D-3CD3-D05D8C62A3CA}"/>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0862D78A-491F-A390-2DF4-F2054709E435}"/>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669654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3B8E13EC-4277-96A7-61F8-C5B0445C4345}"/>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10518" y="1160398"/>
            <a:ext cx="6511495" cy="1798524"/>
          </a:xfrm>
          <a:prstGeom prst="rect">
            <a:avLst/>
          </a:prstGeom>
        </p:spPr>
        <p:txBody>
          <a:bodyPr>
            <a:normAutofit/>
          </a:bodyPr>
          <a:lstStyle>
            <a:lvl1pPr>
              <a:defRPr sz="1800"/>
            </a:lvl1pPr>
          </a:lstStyle>
          <a:p>
            <a:br>
              <a:rPr lang="en-US" dirty="0"/>
            </a:br>
            <a:r>
              <a:rPr lang="en-US" dirty="0"/>
              <a:t>Transportation Agency for Monterey County</a:t>
            </a:r>
            <a:br>
              <a:rPr lang="en-US" dirty="0"/>
            </a:br>
            <a:r>
              <a:rPr lang="en-US" dirty="0"/>
              <a:t>55-B Plaza Circle</a:t>
            </a:r>
            <a:br>
              <a:rPr lang="en-US" dirty="0"/>
            </a:br>
            <a:r>
              <a:rPr lang="en-US" dirty="0"/>
              <a:t>Salinas CA 93901</a:t>
            </a:r>
            <a:br>
              <a:rPr lang="en-US" dirty="0"/>
            </a:br>
            <a:r>
              <a:rPr lang="en-US" dirty="0"/>
              <a:t>(831) 775-0903</a:t>
            </a:r>
            <a:br>
              <a:rPr lang="en-US" dirty="0"/>
            </a:br>
            <a:br>
              <a:rPr lang="en-US" dirty="0"/>
            </a:br>
            <a:r>
              <a:rPr lang="en-US" dirty="0" err="1"/>
              <a:t>tamcmonterey.org</a:t>
            </a:r>
            <a:br>
              <a:rPr lang="en-US" dirty="0"/>
            </a:br>
            <a:r>
              <a:rPr lang="en-US" dirty="0" err="1"/>
              <a:t>info@tamcmonterey.org</a:t>
            </a:r>
            <a:br>
              <a:rPr lang="en-US" dirty="0"/>
            </a:br>
            <a:br>
              <a:rPr lang="en-US" dirty="0"/>
            </a:br>
            <a:endParaRPr lang="en-US" dirty="0"/>
          </a:p>
        </p:txBody>
      </p:sp>
      <p:sp>
        <p:nvSpPr>
          <p:cNvPr id="5" name="Title 1">
            <a:extLst>
              <a:ext uri="{FF2B5EF4-FFF2-40B4-BE49-F238E27FC236}">
                <a16:creationId xmlns:a16="http://schemas.microsoft.com/office/drawing/2014/main" id="{35B3588F-7FCE-6339-E83D-58041ED19012}"/>
              </a:ext>
            </a:extLst>
          </p:cNvPr>
          <p:cNvSpPr txBox="1">
            <a:spLocks/>
          </p:cNvSpPr>
          <p:nvPr userDrawn="1"/>
        </p:nvSpPr>
        <p:spPr>
          <a:xfrm>
            <a:off x="1006543" y="3181082"/>
            <a:ext cx="3533256" cy="37670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4000" i="1" dirty="0"/>
              <a:t>Facebook: @</a:t>
            </a:r>
            <a:r>
              <a:rPr lang="en-US" sz="4000" i="1" dirty="0" err="1"/>
              <a:t>TAMCMonterey</a:t>
            </a:r>
            <a:endParaRPr lang="en-US" sz="4000" i="1" dirty="0"/>
          </a:p>
          <a:p>
            <a:br>
              <a:rPr lang="en-US" dirty="0"/>
            </a:br>
            <a:endParaRPr lang="en-US" dirty="0"/>
          </a:p>
        </p:txBody>
      </p:sp>
      <p:pic>
        <p:nvPicPr>
          <p:cNvPr id="3" name="Picture 2" descr="A picture containing night sky&#10;&#10;Description automatically generated">
            <a:extLst>
              <a:ext uri="{FF2B5EF4-FFF2-40B4-BE49-F238E27FC236}">
                <a16:creationId xmlns:a16="http://schemas.microsoft.com/office/drawing/2014/main" id="{E94EEDA3-E6E2-C066-55B1-A0CE9A394080}"/>
              </a:ext>
            </a:extLst>
          </p:cNvPr>
          <p:cNvPicPr>
            <a:picLocks noChangeAspect="1"/>
          </p:cNvPicPr>
          <p:nvPr userDrawn="1"/>
        </p:nvPicPr>
        <p:blipFill>
          <a:blip r:embed="rId3"/>
          <a:stretch>
            <a:fillRect/>
          </a:stretch>
        </p:blipFill>
        <p:spPr>
          <a:xfrm>
            <a:off x="623397" y="3119906"/>
            <a:ext cx="376707" cy="376707"/>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4E613BC5-0401-F690-8F62-C20D7230C992}"/>
              </a:ext>
            </a:extLst>
          </p:cNvPr>
          <p:cNvPicPr>
            <a:picLocks noChangeAspect="1"/>
          </p:cNvPicPr>
          <p:nvPr userDrawn="1"/>
        </p:nvPicPr>
        <p:blipFill>
          <a:blip r:embed="rId4"/>
          <a:stretch>
            <a:fillRect/>
          </a:stretch>
        </p:blipFill>
        <p:spPr>
          <a:xfrm>
            <a:off x="610518" y="3551349"/>
            <a:ext cx="389586" cy="389586"/>
          </a:xfrm>
          <a:prstGeom prst="rect">
            <a:avLst/>
          </a:prstGeom>
        </p:spPr>
      </p:pic>
      <p:pic>
        <p:nvPicPr>
          <p:cNvPr id="11" name="Picture 10" descr="Shape&#10;&#10;Description automatically generated">
            <a:extLst>
              <a:ext uri="{FF2B5EF4-FFF2-40B4-BE49-F238E27FC236}">
                <a16:creationId xmlns:a16="http://schemas.microsoft.com/office/drawing/2014/main" id="{34D685B5-B231-6E00-1F3C-B0145238BEAB}"/>
              </a:ext>
            </a:extLst>
          </p:cNvPr>
          <p:cNvPicPr>
            <a:picLocks noChangeAspect="1"/>
          </p:cNvPicPr>
          <p:nvPr userDrawn="1"/>
        </p:nvPicPr>
        <p:blipFill>
          <a:blip r:embed="rId5"/>
          <a:stretch>
            <a:fillRect/>
          </a:stretch>
        </p:blipFill>
        <p:spPr>
          <a:xfrm>
            <a:off x="616957" y="3995671"/>
            <a:ext cx="389586" cy="389586"/>
          </a:xfrm>
          <a:prstGeom prst="rect">
            <a:avLst/>
          </a:prstGeom>
        </p:spPr>
      </p:pic>
      <p:sp>
        <p:nvSpPr>
          <p:cNvPr id="12" name="Title 1">
            <a:extLst>
              <a:ext uri="{FF2B5EF4-FFF2-40B4-BE49-F238E27FC236}">
                <a16:creationId xmlns:a16="http://schemas.microsoft.com/office/drawing/2014/main" id="{260E49B0-6EFB-F656-09C2-48B7E71DE107}"/>
              </a:ext>
            </a:extLst>
          </p:cNvPr>
          <p:cNvSpPr txBox="1">
            <a:spLocks/>
          </p:cNvSpPr>
          <p:nvPr userDrawn="1"/>
        </p:nvSpPr>
        <p:spPr>
          <a:xfrm>
            <a:off x="1038744" y="3636670"/>
            <a:ext cx="3533256" cy="37670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4000" i="1" dirty="0"/>
              <a:t>Twitter: @</a:t>
            </a:r>
            <a:r>
              <a:rPr lang="en-US" sz="4000" i="1" dirty="0" err="1"/>
              <a:t>TAMC_News</a:t>
            </a:r>
            <a:br>
              <a:rPr lang="en-US" sz="4000" dirty="0"/>
            </a:br>
            <a:br>
              <a:rPr lang="en-US" dirty="0"/>
            </a:br>
            <a:endParaRPr lang="en-US" dirty="0"/>
          </a:p>
        </p:txBody>
      </p:sp>
      <p:sp>
        <p:nvSpPr>
          <p:cNvPr id="13" name="Title 1">
            <a:extLst>
              <a:ext uri="{FF2B5EF4-FFF2-40B4-BE49-F238E27FC236}">
                <a16:creationId xmlns:a16="http://schemas.microsoft.com/office/drawing/2014/main" id="{BA948597-EB6C-2BD5-683F-64C03556CBD1}"/>
              </a:ext>
            </a:extLst>
          </p:cNvPr>
          <p:cNvSpPr txBox="1">
            <a:spLocks/>
          </p:cNvSpPr>
          <p:nvPr userDrawn="1"/>
        </p:nvSpPr>
        <p:spPr>
          <a:xfrm>
            <a:off x="1028854" y="4002110"/>
            <a:ext cx="3533256" cy="3767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1000" i="1" dirty="0"/>
              <a:t>Instagram: go_831</a:t>
            </a:r>
          </a:p>
        </p:txBody>
      </p:sp>
    </p:spTree>
    <p:extLst>
      <p:ext uri="{BB962C8B-B14F-4D97-AF65-F5344CB8AC3E}">
        <p14:creationId xmlns:p14="http://schemas.microsoft.com/office/powerpoint/2010/main" val="480681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3B8E13EC-4277-96A7-61F8-C5B0445C4345}"/>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29836" y="3124426"/>
            <a:ext cx="6511495" cy="1798524"/>
          </a:xfrm>
          <a:prstGeom prst="rect">
            <a:avLst/>
          </a:prstGeom>
        </p:spPr>
        <p:txBody>
          <a:bodyPr>
            <a:normAutofit/>
          </a:bodyPr>
          <a:lstStyle>
            <a:lvl1pPr>
              <a:defRPr sz="1400" i="1"/>
            </a:lvl1pPr>
          </a:lstStyle>
          <a:p>
            <a:br>
              <a:rPr lang="en-US" dirty="0"/>
            </a:br>
            <a:r>
              <a:rPr lang="en-US" dirty="0"/>
              <a:t>Transportation Agency for Monterey County</a:t>
            </a:r>
            <a:br>
              <a:rPr lang="en-US" dirty="0"/>
            </a:br>
            <a:r>
              <a:rPr lang="en-US" dirty="0"/>
              <a:t>55-B Plaza Circle</a:t>
            </a:r>
            <a:br>
              <a:rPr lang="en-US" dirty="0"/>
            </a:br>
            <a:r>
              <a:rPr lang="en-US" dirty="0"/>
              <a:t>Salinas CA 93901</a:t>
            </a:r>
            <a:br>
              <a:rPr lang="en-US" dirty="0"/>
            </a:br>
            <a:r>
              <a:rPr lang="en-US" dirty="0"/>
              <a:t>(831) 775-0903</a:t>
            </a:r>
            <a:br>
              <a:rPr lang="en-US" dirty="0"/>
            </a:br>
            <a:br>
              <a:rPr lang="en-US" dirty="0"/>
            </a:br>
            <a:r>
              <a:rPr lang="en-US" dirty="0" err="1"/>
              <a:t>tamcmonterey.org</a:t>
            </a:r>
            <a:br>
              <a:rPr lang="en-US" dirty="0"/>
            </a:br>
            <a:r>
              <a:rPr lang="en-US" dirty="0" err="1"/>
              <a:t>info@tamcmonterey.org</a:t>
            </a:r>
            <a:br>
              <a:rPr lang="en-US" dirty="0"/>
            </a:br>
            <a:br>
              <a:rPr lang="en-US" dirty="0"/>
            </a:br>
            <a:endParaRPr lang="en-US" dirty="0"/>
          </a:p>
        </p:txBody>
      </p:sp>
      <p:sp>
        <p:nvSpPr>
          <p:cNvPr id="10" name="Title 1">
            <a:extLst>
              <a:ext uri="{FF2B5EF4-FFF2-40B4-BE49-F238E27FC236}">
                <a16:creationId xmlns:a16="http://schemas.microsoft.com/office/drawing/2014/main" id="{9C967015-A3B0-9524-EFA6-6AD5EC7D844B}"/>
              </a:ext>
            </a:extLst>
          </p:cNvPr>
          <p:cNvSpPr txBox="1">
            <a:spLocks/>
          </p:cNvSpPr>
          <p:nvPr userDrawn="1"/>
        </p:nvSpPr>
        <p:spPr>
          <a:xfrm>
            <a:off x="629836" y="960775"/>
            <a:ext cx="6511495" cy="17985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400" i="1" kern="1200">
                <a:solidFill>
                  <a:schemeClr val="tx1"/>
                </a:solidFill>
                <a:latin typeface="+mj-lt"/>
                <a:ea typeface="+mj-ea"/>
                <a:cs typeface="+mj-cs"/>
              </a:defRPr>
            </a:lvl1pPr>
          </a:lstStyle>
          <a:p>
            <a:r>
              <a:rPr lang="en-US" sz="1800" i="0" dirty="0"/>
              <a:t>Project:</a:t>
            </a:r>
          </a:p>
          <a:p>
            <a:r>
              <a:rPr lang="en-US" sz="1800" i="0" dirty="0"/>
              <a:t>Project Manager:</a:t>
            </a:r>
          </a:p>
          <a:p>
            <a:r>
              <a:rPr lang="en-US" sz="1800" i="0" dirty="0"/>
              <a:t>Desc of Project:</a:t>
            </a:r>
            <a:br>
              <a:rPr lang="en-US" sz="1800" i="0" dirty="0"/>
            </a:br>
            <a:br>
              <a:rPr lang="en-US" sz="1800" i="0" dirty="0"/>
            </a:br>
            <a:endParaRPr lang="en-US" sz="1800" i="0" dirty="0"/>
          </a:p>
        </p:txBody>
      </p:sp>
    </p:spTree>
    <p:extLst>
      <p:ext uri="{BB962C8B-B14F-4D97-AF65-F5344CB8AC3E}">
        <p14:creationId xmlns:p14="http://schemas.microsoft.com/office/powerpoint/2010/main" val="398724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pic>
        <p:nvPicPr>
          <p:cNvPr id="3" name="Picture 2" descr="Logo, company name&#10;&#10;Description automatically generated">
            <a:extLst>
              <a:ext uri="{FF2B5EF4-FFF2-40B4-BE49-F238E27FC236}">
                <a16:creationId xmlns:a16="http://schemas.microsoft.com/office/drawing/2014/main" id="{9E908364-9AD9-0CCF-BCBB-F810EE5B78B7}"/>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ext Placeholder 4">
            <a:extLst>
              <a:ext uri="{FF2B5EF4-FFF2-40B4-BE49-F238E27FC236}">
                <a16:creationId xmlns:a16="http://schemas.microsoft.com/office/drawing/2014/main" id="{50126932-799F-C511-8C48-2489151AB70B}"/>
              </a:ext>
            </a:extLst>
          </p:cNvPr>
          <p:cNvSpPr>
            <a:spLocks noGrp="1"/>
          </p:cNvSpPr>
          <p:nvPr>
            <p:ph type="body" sz="quarter" idx="10" hasCustomPrompt="1"/>
          </p:nvPr>
        </p:nvSpPr>
        <p:spPr>
          <a:xfrm>
            <a:off x="643943" y="1842439"/>
            <a:ext cx="5283607" cy="1314670"/>
          </a:xfrm>
        </p:spPr>
        <p:txBody>
          <a:bodyPr>
            <a:normAutofit/>
          </a:bodyPr>
          <a:lstStyle>
            <a:lvl1pPr marL="0" indent="0">
              <a:buNone/>
              <a:defRPr sz="4400" b="0"/>
            </a:lvl1pPr>
          </a:lstStyle>
          <a:p>
            <a:pPr lvl="0"/>
            <a:r>
              <a:rPr lang="en-US" dirty="0"/>
              <a:t>Title of Presentation</a:t>
            </a:r>
          </a:p>
        </p:txBody>
      </p:sp>
    </p:spTree>
    <p:extLst>
      <p:ext uri="{BB962C8B-B14F-4D97-AF65-F5344CB8AC3E}">
        <p14:creationId xmlns:p14="http://schemas.microsoft.com/office/powerpoint/2010/main" val="21499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76879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802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175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1935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044585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19800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94C1D8B-6B06-D67F-4462-F44D811BBE1A}"/>
              </a:ext>
            </a:extLst>
          </p:cNvPr>
          <p:cNvSpPr>
            <a:spLocks noGrp="1"/>
          </p:cNvSpPr>
          <p:nvPr>
            <p:ph sz="quarter" idx="10"/>
          </p:nvPr>
        </p:nvSpPr>
        <p:spPr>
          <a:xfrm>
            <a:off x="1340803" y="2753043"/>
            <a:ext cx="6899275" cy="284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29841" y="365126"/>
            <a:ext cx="7886700" cy="1325563"/>
          </a:xfrm>
          <a:prstGeom prst="rect">
            <a:avLst/>
          </a:prstGeom>
        </p:spPr>
        <p:txBody>
          <a:bodyPr/>
          <a:lstStyle/>
          <a:p>
            <a:r>
              <a:rPr lang="en-US" dirty="0"/>
              <a:t>This is a title.</a:t>
            </a:r>
          </a:p>
        </p:txBody>
      </p:sp>
    </p:spTree>
    <p:extLst>
      <p:ext uri="{BB962C8B-B14F-4D97-AF65-F5344CB8AC3E}">
        <p14:creationId xmlns:p14="http://schemas.microsoft.com/office/powerpoint/2010/main" val="140726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8FA23-1605-0644-B65A-E0A6290EE476}" type="datetimeFigureOut">
              <a:rPr lang="en-US" smtClean="0"/>
              <a:t>10/4/2023</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A0B47-2AFD-0C45-873F-4FFC85DF7163}" type="slidenum">
              <a:rPr lang="en-US" smtClean="0"/>
              <a:t>‹#›</a:t>
            </a:fld>
            <a:endParaRPr lang="en-US"/>
          </a:p>
        </p:txBody>
      </p:sp>
      <p:pic>
        <p:nvPicPr>
          <p:cNvPr id="8" name="Picture 7" descr="A picture containing graphical user interface&#10;&#10;Description automatically generated">
            <a:extLst>
              <a:ext uri="{FF2B5EF4-FFF2-40B4-BE49-F238E27FC236}">
                <a16:creationId xmlns:a16="http://schemas.microsoft.com/office/drawing/2014/main" id="{DD57B823-202D-BE56-FCC4-BE288A82D62F}"/>
              </a:ext>
            </a:extLst>
          </p:cNvPr>
          <p:cNvPicPr>
            <a:picLocks noChangeAspect="1"/>
          </p:cNvPicPr>
          <p:nvPr userDrawn="1"/>
        </p:nvPicPr>
        <p:blipFill>
          <a:blip r:embed="rId13"/>
          <a:stretch>
            <a:fillRect/>
          </a:stretch>
        </p:blipFill>
        <p:spPr>
          <a:xfrm>
            <a:off x="0" y="1230923"/>
            <a:ext cx="9144000" cy="5627077"/>
          </a:xfrm>
          <a:prstGeom prst="rect">
            <a:avLst/>
          </a:prstGeom>
        </p:spPr>
      </p:pic>
      <p:sp>
        <p:nvSpPr>
          <p:cNvPr id="9" name="Title Placeholder 8">
            <a:extLst>
              <a:ext uri="{FF2B5EF4-FFF2-40B4-BE49-F238E27FC236}">
                <a16:creationId xmlns:a16="http://schemas.microsoft.com/office/drawing/2014/main" id="{B9B58E65-78BB-862F-FE5E-EB53BF71A02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08141660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61" r:id="rId3"/>
    <p:sldLayoutId id="2147483662" r:id="rId4"/>
    <p:sldLayoutId id="2147483664" r:id="rId5"/>
    <p:sldLayoutId id="2147483665" r:id="rId6"/>
    <p:sldLayoutId id="2147483668" r:id="rId7"/>
    <p:sldLayoutId id="2147483669" r:id="rId8"/>
    <p:sldLayoutId id="2147483667"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28086B-7BEA-8D69-7BA1-22AEF852483A}"/>
              </a:ext>
            </a:extLst>
          </p:cNvPr>
          <p:cNvSpPr txBox="1"/>
          <p:nvPr/>
        </p:nvSpPr>
        <p:spPr>
          <a:xfrm>
            <a:off x="780841" y="751511"/>
            <a:ext cx="4444302" cy="2862322"/>
          </a:xfrm>
          <a:prstGeom prst="rect">
            <a:avLst/>
          </a:prstGeom>
          <a:noFill/>
        </p:spPr>
        <p:txBody>
          <a:bodyPr wrap="square" rtlCol="0">
            <a:spAutoFit/>
          </a:bodyPr>
          <a:lstStyle/>
          <a:p>
            <a:r>
              <a:rPr lang="en-US" sz="3600" dirty="0"/>
              <a:t>Bicycle and Pedestrian Facilities Advisory Committee Bylaws Review</a:t>
            </a:r>
          </a:p>
        </p:txBody>
      </p:sp>
      <p:sp>
        <p:nvSpPr>
          <p:cNvPr id="4" name="TextBox 3">
            <a:extLst>
              <a:ext uri="{FF2B5EF4-FFF2-40B4-BE49-F238E27FC236}">
                <a16:creationId xmlns:a16="http://schemas.microsoft.com/office/drawing/2014/main" id="{EBB519AA-2772-3002-DF3D-B7B06FE0063C}"/>
              </a:ext>
            </a:extLst>
          </p:cNvPr>
          <p:cNvSpPr txBox="1"/>
          <p:nvPr/>
        </p:nvSpPr>
        <p:spPr>
          <a:xfrm>
            <a:off x="780841" y="3718336"/>
            <a:ext cx="5628464" cy="707886"/>
          </a:xfrm>
          <a:prstGeom prst="rect">
            <a:avLst/>
          </a:prstGeom>
          <a:noFill/>
        </p:spPr>
        <p:txBody>
          <a:bodyPr wrap="none" rtlCol="0">
            <a:spAutoFit/>
          </a:bodyPr>
          <a:lstStyle/>
          <a:p>
            <a:r>
              <a:rPr lang="en-US" sz="2000" dirty="0"/>
              <a:t>Bicycle and Pedestrian Advisory Committee</a:t>
            </a:r>
          </a:p>
          <a:p>
            <a:r>
              <a:rPr lang="en-US" sz="2000" dirty="0"/>
              <a:t>10/04/2023</a:t>
            </a:r>
          </a:p>
        </p:txBody>
      </p:sp>
    </p:spTree>
    <p:extLst>
      <p:ext uri="{BB962C8B-B14F-4D97-AF65-F5344CB8AC3E}">
        <p14:creationId xmlns:p14="http://schemas.microsoft.com/office/powerpoint/2010/main" val="392540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74EBA-F45B-8B6C-A84D-7B731CF57454}"/>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7300A9E-E7E7-D34D-3CD3-D05D8C62A3CA}"/>
              </a:ext>
            </a:extLst>
          </p:cNvPr>
          <p:cNvSpPr>
            <a:spLocks noGrp="1"/>
          </p:cNvSpPr>
          <p:nvPr>
            <p:ph sz="half" idx="1"/>
          </p:nvPr>
        </p:nvSpPr>
        <p:spPr>
          <a:xfrm>
            <a:off x="628650" y="1611086"/>
            <a:ext cx="7600950" cy="4565877"/>
          </a:xfrm>
        </p:spPr>
        <p:txBody>
          <a:bodyPr>
            <a:normAutofit/>
          </a:bodyPr>
          <a:lstStyle/>
          <a:p>
            <a:r>
              <a:rPr lang="en-US" sz="2400" dirty="0"/>
              <a:t>The Transportation Agency for Monterey County (TAMC) established a Citizens Advisory Committee for Bicycle and Pedestrian Facilities to act at its direction and discretion, in response to State and federal requirements for citizens’ participation. The Bicycle and Pedestrian Facilities Advisory </a:t>
            </a:r>
          </a:p>
          <a:p>
            <a:r>
              <a:rPr lang="en-US" sz="2400" dirty="0"/>
              <a:t>Committee bylaws were last approved by the TAMC Board of Directors on October 24, 2001. The bylaws are reviewed periodically to guide committee duties. </a:t>
            </a:r>
          </a:p>
        </p:txBody>
      </p:sp>
    </p:spTree>
    <p:extLst>
      <p:ext uri="{BB962C8B-B14F-4D97-AF65-F5344CB8AC3E}">
        <p14:creationId xmlns:p14="http://schemas.microsoft.com/office/powerpoint/2010/main" val="166752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5495D-EEDF-6D81-2AEE-100FF2AAB2BB}"/>
              </a:ext>
            </a:extLst>
          </p:cNvPr>
          <p:cNvSpPr>
            <a:spLocks noGrp="1"/>
          </p:cNvSpPr>
          <p:nvPr>
            <p:ph type="title"/>
          </p:nvPr>
        </p:nvSpPr>
        <p:spPr>
          <a:xfrm>
            <a:off x="628650" y="365126"/>
            <a:ext cx="7886700" cy="749571"/>
          </a:xfrm>
        </p:spPr>
        <p:txBody>
          <a:bodyPr>
            <a:noAutofit/>
          </a:bodyPr>
          <a:lstStyle/>
          <a:p>
            <a:r>
              <a:rPr lang="en-US" sz="3200" dirty="0"/>
              <a:t>BPC purpose and duties are as follows:</a:t>
            </a:r>
          </a:p>
        </p:txBody>
      </p:sp>
      <p:sp>
        <p:nvSpPr>
          <p:cNvPr id="3" name="Content Placeholder 2">
            <a:extLst>
              <a:ext uri="{FF2B5EF4-FFF2-40B4-BE49-F238E27FC236}">
                <a16:creationId xmlns:a16="http://schemas.microsoft.com/office/drawing/2014/main" id="{A64673CB-D3E6-3FDF-6B8D-8CD9A94D356D}"/>
              </a:ext>
            </a:extLst>
          </p:cNvPr>
          <p:cNvSpPr>
            <a:spLocks noGrp="1"/>
          </p:cNvSpPr>
          <p:nvPr>
            <p:ph idx="1"/>
          </p:nvPr>
        </p:nvSpPr>
        <p:spPr>
          <a:xfrm>
            <a:off x="628650" y="1114697"/>
            <a:ext cx="7886700" cy="5062266"/>
          </a:xfrm>
        </p:spPr>
        <p:txBody>
          <a:bodyPr>
            <a:normAutofit lnSpcReduction="10000"/>
          </a:bodyPr>
          <a:lstStyle/>
          <a:p>
            <a:pPr marL="514350" indent="-514350">
              <a:buFont typeface="+mj-lt"/>
              <a:buAutoNum type="alphaUcPeriod"/>
            </a:pPr>
            <a:r>
              <a:rPr lang="en-US" sz="1800" dirty="0"/>
              <a:t>Advise the Transportation Agency for Monterey County on community needs, concerns, goals, and objectives with respect to bicycle and pedestrian facilities and travel. Special reports relative to the bicycle and pedestrian planning effort may be made to the TAMC at any time.</a:t>
            </a:r>
          </a:p>
          <a:p>
            <a:pPr marL="514350" indent="-514350">
              <a:buFont typeface="+mj-lt"/>
              <a:buAutoNum type="alphaUcPeriod"/>
            </a:pPr>
            <a:r>
              <a:rPr lang="en-US" sz="1800" dirty="0"/>
              <a:t>Review local bicycle and pedestrian facility planning documents.</a:t>
            </a:r>
          </a:p>
          <a:p>
            <a:pPr marL="514350" indent="-514350">
              <a:buFont typeface="+mj-lt"/>
              <a:buAutoNum type="alphaUcPeriod"/>
            </a:pPr>
            <a:r>
              <a:rPr lang="en-US" sz="1800" dirty="0"/>
              <a:t>Review bicycle and pedestrian project funding applications submitted to TAMC and recommend a priority project list each year for funding.</a:t>
            </a:r>
          </a:p>
          <a:p>
            <a:pPr marL="514350" indent="-514350">
              <a:buFont typeface="+mj-lt"/>
              <a:buAutoNum type="alphaUcPeriod"/>
            </a:pPr>
            <a:r>
              <a:rPr lang="en-US" sz="1800" dirty="0"/>
              <a:t>Advocate bicycle use and walking as viable alternative means of transportation.</a:t>
            </a:r>
          </a:p>
          <a:p>
            <a:pPr marL="514350" indent="-514350">
              <a:buFont typeface="+mj-lt"/>
              <a:buAutoNum type="alphaUcPeriod"/>
            </a:pPr>
            <a:r>
              <a:rPr lang="en-US" sz="1800" dirty="0"/>
              <a:t>Identify future areas for short and long-term improvement strategies for development of bicycle and pedestrian facilities.</a:t>
            </a:r>
          </a:p>
          <a:p>
            <a:pPr marL="514350" indent="-514350">
              <a:buFont typeface="+mj-lt"/>
              <a:buAutoNum type="alphaUcPeriod"/>
            </a:pPr>
            <a:r>
              <a:rPr lang="en-US" sz="1800" dirty="0"/>
              <a:t>Operate as a forum for communication between public and private agencies, users, and providers.</a:t>
            </a:r>
          </a:p>
          <a:p>
            <a:pPr marL="514350" indent="-514350">
              <a:buFont typeface="+mj-lt"/>
              <a:buAutoNum type="alphaUcPeriod"/>
            </a:pPr>
            <a:r>
              <a:rPr lang="en-US" sz="1800" dirty="0"/>
              <a:t>Provide advice on the development of a countywide Bicycle Plan that meets the criteria for a General Bikeway Plan as set forth in the California Bikeways Act.</a:t>
            </a:r>
          </a:p>
        </p:txBody>
      </p:sp>
    </p:spTree>
    <p:extLst>
      <p:ext uri="{BB962C8B-B14F-4D97-AF65-F5344CB8AC3E}">
        <p14:creationId xmlns:p14="http://schemas.microsoft.com/office/powerpoint/2010/main" val="179828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DBE58-A0A1-5FFA-6964-55BE21A45DAA}"/>
              </a:ext>
            </a:extLst>
          </p:cNvPr>
          <p:cNvSpPr>
            <a:spLocks noGrp="1"/>
          </p:cNvSpPr>
          <p:nvPr>
            <p:ph type="title"/>
          </p:nvPr>
        </p:nvSpPr>
        <p:spPr>
          <a:xfrm>
            <a:off x="629841" y="1140822"/>
            <a:ext cx="2949178" cy="916577"/>
          </a:xfrm>
        </p:spPr>
        <p:txBody>
          <a:bodyPr>
            <a:normAutofit/>
          </a:bodyPr>
          <a:lstStyle/>
          <a:p>
            <a:r>
              <a:rPr lang="en-US" sz="2800" dirty="0"/>
              <a:t>Example duties:</a:t>
            </a:r>
          </a:p>
        </p:txBody>
      </p:sp>
      <p:sp>
        <p:nvSpPr>
          <p:cNvPr id="3" name="Content Placeholder 2">
            <a:extLst>
              <a:ext uri="{FF2B5EF4-FFF2-40B4-BE49-F238E27FC236}">
                <a16:creationId xmlns:a16="http://schemas.microsoft.com/office/drawing/2014/main" id="{DAB07594-935D-17CF-FE08-ECD82A71E8A8}"/>
              </a:ext>
            </a:extLst>
          </p:cNvPr>
          <p:cNvSpPr>
            <a:spLocks noGrp="1"/>
          </p:cNvSpPr>
          <p:nvPr>
            <p:ph idx="1"/>
          </p:nvPr>
        </p:nvSpPr>
        <p:spPr>
          <a:xfrm>
            <a:off x="3887391" y="1950720"/>
            <a:ext cx="4629150" cy="3910331"/>
          </a:xfrm>
        </p:spPr>
        <p:txBody>
          <a:bodyPr>
            <a:normAutofit/>
          </a:bodyPr>
          <a:lstStyle/>
          <a:p>
            <a:r>
              <a:rPr lang="en-US" sz="2800" dirty="0"/>
              <a:t>Do you feel the committee is meeting its purpose and duties?</a:t>
            </a:r>
          </a:p>
          <a:p>
            <a:r>
              <a:rPr lang="en-US" sz="2800" dirty="0"/>
              <a:t>If not, how can the committee better meet its purpose and duties?</a:t>
            </a:r>
          </a:p>
        </p:txBody>
      </p:sp>
      <p:sp>
        <p:nvSpPr>
          <p:cNvPr id="4" name="Text Placeholder 3">
            <a:extLst>
              <a:ext uri="{FF2B5EF4-FFF2-40B4-BE49-F238E27FC236}">
                <a16:creationId xmlns:a16="http://schemas.microsoft.com/office/drawing/2014/main" id="{51743301-CEC6-2725-BD8B-E4D7842B759F}"/>
              </a:ext>
            </a:extLst>
          </p:cNvPr>
          <p:cNvSpPr>
            <a:spLocks noGrp="1"/>
          </p:cNvSpPr>
          <p:nvPr>
            <p:ph type="body" sz="half" idx="2"/>
          </p:nvPr>
        </p:nvSpPr>
        <p:spPr/>
        <p:txBody>
          <a:bodyPr/>
          <a:lstStyle/>
          <a:p>
            <a:pPr marL="285750" indent="-285750">
              <a:buFont typeface="Arial" panose="020B0604020202020204" pitchFamily="34" charset="0"/>
              <a:buChar char="•"/>
            </a:pPr>
            <a:r>
              <a:rPr lang="en-US" dirty="0"/>
              <a:t>Reviewing a City's General Plan Circulation Element update </a:t>
            </a:r>
          </a:p>
          <a:p>
            <a:pPr marL="285750" indent="-285750">
              <a:buFont typeface="Arial" panose="020B0604020202020204" pitchFamily="34" charset="0"/>
              <a:buChar char="•"/>
            </a:pPr>
            <a:r>
              <a:rPr lang="en-US" dirty="0"/>
              <a:t>Providing bicycle and pedestrian improvement comments on new development projects</a:t>
            </a:r>
          </a:p>
          <a:p>
            <a:pPr marL="285750" indent="-285750">
              <a:buFont typeface="Arial" panose="020B0604020202020204" pitchFamily="34" charset="0"/>
              <a:buChar char="•"/>
            </a:pPr>
            <a:r>
              <a:rPr lang="en-US" dirty="0"/>
              <a:t>Make recommendations to the TAMC Board of Directors</a:t>
            </a:r>
          </a:p>
        </p:txBody>
      </p:sp>
      <p:sp>
        <p:nvSpPr>
          <p:cNvPr id="5" name="Title 1">
            <a:extLst>
              <a:ext uri="{FF2B5EF4-FFF2-40B4-BE49-F238E27FC236}">
                <a16:creationId xmlns:a16="http://schemas.microsoft.com/office/drawing/2014/main" id="{82E802F6-1777-54C9-FF4F-CF8BC6A19F08}"/>
              </a:ext>
            </a:extLst>
          </p:cNvPr>
          <p:cNvSpPr txBox="1">
            <a:spLocks/>
          </p:cNvSpPr>
          <p:nvPr/>
        </p:nvSpPr>
        <p:spPr>
          <a:xfrm>
            <a:off x="628650" y="365127"/>
            <a:ext cx="7886700" cy="91657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4000" dirty="0"/>
              <a:t>Discussion</a:t>
            </a:r>
          </a:p>
        </p:txBody>
      </p:sp>
    </p:spTree>
    <p:extLst>
      <p:ext uri="{BB962C8B-B14F-4D97-AF65-F5344CB8AC3E}">
        <p14:creationId xmlns:p14="http://schemas.microsoft.com/office/powerpoint/2010/main" val="35344542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89A18C41AAC3418EBFC4D13CA3E59E" ma:contentTypeVersion="18" ma:contentTypeDescription="Create a new document." ma:contentTypeScope="" ma:versionID="0a1dcaea621e8347db2a2554a99cf2f3">
  <xsd:schema xmlns:xsd="http://www.w3.org/2001/XMLSchema" xmlns:xs="http://www.w3.org/2001/XMLSchema" xmlns:p="http://schemas.microsoft.com/office/2006/metadata/properties" xmlns:ns2="dc22578f-816f-46db-a965-a1ef8daeb1c2" xmlns:ns3="faf2dff7-1506-4aa5-8991-bbb7af5dd8fc" targetNamespace="http://schemas.microsoft.com/office/2006/metadata/properties" ma:root="true" ma:fieldsID="b85a23c7cc14fef393a7738ef4eaeecd" ns2:_="" ns3:_="">
    <xsd:import namespace="dc22578f-816f-46db-a965-a1ef8daeb1c2"/>
    <xsd:import namespace="faf2dff7-1506-4aa5-8991-bbb7af5dd8f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_Flow_SignoffStatu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2578f-816f-46db-a965-a1ef8daeb1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12b3e53e-12d5-4e58-a8f6-425b524cd83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f2dff7-1506-4aa5-8991-bbb7af5dd8fc"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bcb4c813-3d77-496f-a794-c7be73d0bcde}" ma:internalName="TaxCatchAll" ma:showField="CatchAllData" ma:web="faf2dff7-1506-4aa5-8991-bbb7af5dd8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c22578f-816f-46db-a965-a1ef8daeb1c2">
      <Terms xmlns="http://schemas.microsoft.com/office/infopath/2007/PartnerControls"/>
    </lcf76f155ced4ddcb4097134ff3c332f>
    <_Flow_SignoffStatus xmlns="dc22578f-816f-46db-a965-a1ef8daeb1c2" xsi:nil="true"/>
    <TaxCatchAll xmlns="faf2dff7-1506-4aa5-8991-bbb7af5dd8f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44EA06-7349-48DA-93AF-B96F5365ED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22578f-816f-46db-a965-a1ef8daeb1c2"/>
    <ds:schemaRef ds:uri="faf2dff7-1506-4aa5-8991-bbb7af5dd8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25A957-F7D3-495D-8175-68C4D29BDB95}">
  <ds:schemaRefs>
    <ds:schemaRef ds:uri="http://schemas.microsoft.com/office/2006/metadata/properties"/>
    <ds:schemaRef ds:uri="http://schemas.microsoft.com/office/infopath/2007/PartnerControls"/>
    <ds:schemaRef ds:uri="dc22578f-816f-46db-a965-a1ef8daeb1c2"/>
    <ds:schemaRef ds:uri="faf2dff7-1506-4aa5-8991-bbb7af5dd8fc"/>
  </ds:schemaRefs>
</ds:datastoreItem>
</file>

<file path=customXml/itemProps3.xml><?xml version="1.0" encoding="utf-8"?>
<ds:datastoreItem xmlns:ds="http://schemas.openxmlformats.org/officeDocument/2006/customXml" ds:itemID="{7EB4382F-1D70-4F1C-80AE-A6BC02ED6A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1423</TotalTime>
  <Words>302</Words>
  <Application>Microsoft Office PowerPoint</Application>
  <PresentationFormat>On-screen Show (4:3)</PresentationFormat>
  <Paragraphs>21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Century Gothic</vt:lpstr>
      <vt:lpstr>Office Theme</vt:lpstr>
      <vt:lpstr>PowerPoint Presentation</vt:lpstr>
      <vt:lpstr>Background</vt:lpstr>
      <vt:lpstr>BPC purpose and duties are as follows:</vt:lpstr>
      <vt:lpstr>Example duties: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Lynne Frey</dc:creator>
  <cp:lastModifiedBy>Janneke Strause</cp:lastModifiedBy>
  <cp:revision>10</cp:revision>
  <dcterms:created xsi:type="dcterms:W3CDTF">2022-06-07T22:58:04Z</dcterms:created>
  <dcterms:modified xsi:type="dcterms:W3CDTF">2023-10-04T21:08:27Z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0x0101009A89A18C41AAC3418EBFC4D13CA3E59E</vt:lpwstr>
  </property>
  <property fmtid="{D5CDD505-2E9C-101B-9397-08002B2CF9AE}" pid="3" name="MediaServiceImageTags">
    <vt:lpwstr/>
  </property>
</Properties>
</file>