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318" r:id="rId6"/>
    <p:sldId id="320" r:id="rId7"/>
    <p:sldId id="321" r:id="rId8"/>
    <p:sldId id="322" r:id="rId9"/>
    <p:sldId id="323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7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4408" autoAdjust="0"/>
  </p:normalViewPr>
  <p:slideViewPr>
    <p:cSldViewPr snapToGrid="0">
      <p:cViewPr varScale="1">
        <p:scale>
          <a:sx n="61" d="100"/>
          <a:sy n="61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Zeller" userId="0c3d4f63-0eee-450d-be24-c43610ffb5a4" providerId="ADAL" clId="{D94BDCD3-5D15-4E24-9C61-B1E0ABD40441}"/>
    <pc:docChg chg="custSel modSld">
      <pc:chgData name="Michael Zeller" userId="0c3d4f63-0eee-450d-be24-c43610ffb5a4" providerId="ADAL" clId="{D94BDCD3-5D15-4E24-9C61-B1E0ABD40441}" dt="2021-02-12T22:02:31.655" v="23" actId="207"/>
      <pc:docMkLst>
        <pc:docMk/>
      </pc:docMkLst>
      <pc:sldChg chg="modSp mod">
        <pc:chgData name="Michael Zeller" userId="0c3d4f63-0eee-450d-be24-c43610ffb5a4" providerId="ADAL" clId="{D94BDCD3-5D15-4E24-9C61-B1E0ABD40441}" dt="2021-02-12T22:02:07.665" v="19" actId="20577"/>
        <pc:sldMkLst>
          <pc:docMk/>
          <pc:sldMk cId="908206903" sldId="256"/>
        </pc:sldMkLst>
        <pc:spChg chg="mod">
          <ac:chgData name="Michael Zeller" userId="0c3d4f63-0eee-450d-be24-c43610ffb5a4" providerId="ADAL" clId="{D94BDCD3-5D15-4E24-9C61-B1E0ABD40441}" dt="2021-02-12T22:02:07.665" v="19" actId="20577"/>
          <ac:spMkLst>
            <pc:docMk/>
            <pc:sldMk cId="908206903" sldId="256"/>
            <ac:spMk id="3" creationId="{00000000-0000-0000-0000-000000000000}"/>
          </ac:spMkLst>
        </pc:spChg>
      </pc:sldChg>
      <pc:sldChg chg="modSp mod">
        <pc:chgData name="Michael Zeller" userId="0c3d4f63-0eee-450d-be24-c43610ffb5a4" providerId="ADAL" clId="{D94BDCD3-5D15-4E24-9C61-B1E0ABD40441}" dt="2021-02-12T22:02:31.655" v="23" actId="207"/>
        <pc:sldMkLst>
          <pc:docMk/>
          <pc:sldMk cId="2648127812" sldId="270"/>
        </pc:sldMkLst>
        <pc:graphicFrameChg chg="modGraphic">
          <ac:chgData name="Michael Zeller" userId="0c3d4f63-0eee-450d-be24-c43610ffb5a4" providerId="ADAL" clId="{D94BDCD3-5D15-4E24-9C61-B1E0ABD40441}" dt="2021-02-12T22:02:31.655" v="23" actId="207"/>
          <ac:graphicFrameMkLst>
            <pc:docMk/>
            <pc:sldMk cId="2648127812" sldId="270"/>
            <ac:graphicFrameMk id="6" creationId="{0AFF8A3D-EC9B-4FF9-A061-081F0B4F7E3C}"/>
          </ac:graphicFrameMkLst>
        </pc:graphicFrameChg>
      </pc:sldChg>
    </pc:docChg>
  </pc:docChgLst>
  <pc:docChgLst>
    <pc:chgData name="Michael Zeller" userId="0c3d4f63-0eee-450d-be24-c43610ffb5a4" providerId="ADAL" clId="{9DA6F53C-7CFD-4F6B-99BF-E6281F05F6B8}"/>
    <pc:docChg chg="custSel addSld delSld modSld">
      <pc:chgData name="Michael Zeller" userId="0c3d4f63-0eee-450d-be24-c43610ffb5a4" providerId="ADAL" clId="{9DA6F53C-7CFD-4F6B-99BF-E6281F05F6B8}" dt="2021-02-03T22:10:48.170" v="307" actId="14826"/>
      <pc:docMkLst>
        <pc:docMk/>
      </pc:docMkLst>
      <pc:sldChg chg="modSp mod">
        <pc:chgData name="Michael Zeller" userId="0c3d4f63-0eee-450d-be24-c43610ffb5a4" providerId="ADAL" clId="{9DA6F53C-7CFD-4F6B-99BF-E6281F05F6B8}" dt="2021-02-03T21:29:52.155" v="41" actId="20577"/>
        <pc:sldMkLst>
          <pc:docMk/>
          <pc:sldMk cId="908206903" sldId="256"/>
        </pc:sldMkLst>
        <pc:spChg chg="mod">
          <ac:chgData name="Michael Zeller" userId="0c3d4f63-0eee-450d-be24-c43610ffb5a4" providerId="ADAL" clId="{9DA6F53C-7CFD-4F6B-99BF-E6281F05F6B8}" dt="2021-02-03T21:29:35.031" v="20" actId="20577"/>
          <ac:spMkLst>
            <pc:docMk/>
            <pc:sldMk cId="908206903" sldId="256"/>
            <ac:spMk id="2" creationId="{00000000-0000-0000-0000-000000000000}"/>
          </ac:spMkLst>
        </pc:spChg>
        <pc:spChg chg="mod">
          <ac:chgData name="Michael Zeller" userId="0c3d4f63-0eee-450d-be24-c43610ffb5a4" providerId="ADAL" clId="{9DA6F53C-7CFD-4F6B-99BF-E6281F05F6B8}" dt="2021-02-03T21:29:52.155" v="41" actId="20577"/>
          <ac:spMkLst>
            <pc:docMk/>
            <pc:sldMk cId="908206903" sldId="256"/>
            <ac:spMk id="3" creationId="{00000000-0000-0000-0000-000000000000}"/>
          </ac:spMkLst>
        </pc:spChg>
      </pc:sldChg>
      <pc:sldChg chg="modSp mod">
        <pc:chgData name="Michael Zeller" userId="0c3d4f63-0eee-450d-be24-c43610ffb5a4" providerId="ADAL" clId="{9DA6F53C-7CFD-4F6B-99BF-E6281F05F6B8}" dt="2021-02-03T21:31:50.765" v="65" actId="20577"/>
        <pc:sldMkLst>
          <pc:docMk/>
          <pc:sldMk cId="2648127812" sldId="270"/>
        </pc:sldMkLst>
        <pc:spChg chg="mod">
          <ac:chgData name="Michael Zeller" userId="0c3d4f63-0eee-450d-be24-c43610ffb5a4" providerId="ADAL" clId="{9DA6F53C-7CFD-4F6B-99BF-E6281F05F6B8}" dt="2021-02-03T21:31:50.765" v="65" actId="20577"/>
          <ac:spMkLst>
            <pc:docMk/>
            <pc:sldMk cId="2648127812" sldId="270"/>
            <ac:spMk id="5" creationId="{00000000-0000-0000-0000-000000000000}"/>
          </ac:spMkLst>
        </pc:spChg>
        <pc:graphicFrameChg chg="mod modGraphic">
          <ac:chgData name="Michael Zeller" userId="0c3d4f63-0eee-450d-be24-c43610ffb5a4" providerId="ADAL" clId="{9DA6F53C-7CFD-4F6B-99BF-E6281F05F6B8}" dt="2021-02-03T21:31:34.391" v="56" actId="207"/>
          <ac:graphicFrameMkLst>
            <pc:docMk/>
            <pc:sldMk cId="2648127812" sldId="270"/>
            <ac:graphicFrameMk id="6" creationId="{0AFF8A3D-EC9B-4FF9-A061-081F0B4F7E3C}"/>
          </ac:graphicFrameMkLst>
        </pc:graphicFrameChg>
      </pc:sldChg>
      <pc:sldChg chg="modSp mod">
        <pc:chgData name="Michael Zeller" userId="0c3d4f63-0eee-450d-be24-c43610ffb5a4" providerId="ADAL" clId="{9DA6F53C-7CFD-4F6B-99BF-E6281F05F6B8}" dt="2021-02-03T22:10:48.170" v="307" actId="14826"/>
        <pc:sldMkLst>
          <pc:docMk/>
          <pc:sldMk cId="2312724449" sldId="318"/>
        </pc:sldMkLst>
        <pc:picChg chg="mod">
          <ac:chgData name="Michael Zeller" userId="0c3d4f63-0eee-450d-be24-c43610ffb5a4" providerId="ADAL" clId="{9DA6F53C-7CFD-4F6B-99BF-E6281F05F6B8}" dt="2021-02-03T22:10:48.170" v="307" actId="14826"/>
          <ac:picMkLst>
            <pc:docMk/>
            <pc:sldMk cId="2312724449" sldId="318"/>
            <ac:picMk id="19" creationId="{1889F81E-6F39-4B45-8427-25B545F1ADBC}"/>
          </ac:picMkLst>
        </pc:picChg>
      </pc:sldChg>
      <pc:sldChg chg="new del">
        <pc:chgData name="Michael Zeller" userId="0c3d4f63-0eee-450d-be24-c43610ffb5a4" providerId="ADAL" clId="{9DA6F53C-7CFD-4F6B-99BF-E6281F05F6B8}" dt="2021-02-03T21:55:20.390" v="69" actId="47"/>
        <pc:sldMkLst>
          <pc:docMk/>
          <pc:sldMk cId="2167892405" sldId="319"/>
        </pc:sldMkLst>
      </pc:sldChg>
      <pc:sldChg chg="addSp delSp modSp add mod modNotesTx">
        <pc:chgData name="Michael Zeller" userId="0c3d4f63-0eee-450d-be24-c43610ffb5a4" providerId="ADAL" clId="{9DA6F53C-7CFD-4F6B-99BF-E6281F05F6B8}" dt="2021-02-03T21:58:40.300" v="166" actId="20577"/>
        <pc:sldMkLst>
          <pc:docMk/>
          <pc:sldMk cId="2545720221" sldId="320"/>
        </pc:sldMkLst>
        <pc:spChg chg="add del mod">
          <ac:chgData name="Michael Zeller" userId="0c3d4f63-0eee-450d-be24-c43610ffb5a4" providerId="ADAL" clId="{9DA6F53C-7CFD-4F6B-99BF-E6281F05F6B8}" dt="2021-02-03T21:55:38.625" v="72"/>
          <ac:spMkLst>
            <pc:docMk/>
            <pc:sldMk cId="2545720221" sldId="320"/>
            <ac:spMk id="7" creationId="{EC5AD680-03AC-4B22-B98C-4E6392445377}"/>
          </ac:spMkLst>
        </pc:spChg>
        <pc:spChg chg="add del mod">
          <ac:chgData name="Michael Zeller" userId="0c3d4f63-0eee-450d-be24-c43610ffb5a4" providerId="ADAL" clId="{9DA6F53C-7CFD-4F6B-99BF-E6281F05F6B8}" dt="2021-02-03T21:57:35.206" v="79" actId="22"/>
          <ac:spMkLst>
            <pc:docMk/>
            <pc:sldMk cId="2545720221" sldId="320"/>
            <ac:spMk id="9" creationId="{4AF1AC5E-A898-4107-A1B2-3D2823AE1A2E}"/>
          </ac:spMkLst>
        </pc:spChg>
        <pc:picChg chg="add del">
          <ac:chgData name="Michael Zeller" userId="0c3d4f63-0eee-450d-be24-c43610ffb5a4" providerId="ADAL" clId="{9DA6F53C-7CFD-4F6B-99BF-E6281F05F6B8}" dt="2021-02-03T21:55:30.255" v="70" actId="21"/>
          <ac:picMkLst>
            <pc:docMk/>
            <pc:sldMk cId="2545720221" sldId="320"/>
            <ac:picMk id="5" creationId="{CEA3956C-7FA3-49C9-994C-6B03C9679148}"/>
          </ac:picMkLst>
        </pc:picChg>
        <pc:picChg chg="add mod ord modCrop">
          <ac:chgData name="Michael Zeller" userId="0c3d4f63-0eee-450d-be24-c43610ffb5a4" providerId="ADAL" clId="{9DA6F53C-7CFD-4F6B-99BF-E6281F05F6B8}" dt="2021-02-03T21:57:50.696" v="82" actId="732"/>
          <ac:picMkLst>
            <pc:docMk/>
            <pc:sldMk cId="2545720221" sldId="320"/>
            <ac:picMk id="11" creationId="{D3C8342D-18CE-44D4-A6ED-0E1786CD0023}"/>
          </ac:picMkLst>
        </pc:picChg>
        <pc:picChg chg="add mod modCrop">
          <ac:chgData name="Michael Zeller" userId="0c3d4f63-0eee-450d-be24-c43610ffb5a4" providerId="ADAL" clId="{9DA6F53C-7CFD-4F6B-99BF-E6281F05F6B8}" dt="2021-02-03T21:56:14.704" v="77" actId="18131"/>
          <ac:picMkLst>
            <pc:docMk/>
            <pc:sldMk cId="2545720221" sldId="320"/>
            <ac:picMk id="16" creationId="{326373B7-E3D9-47E1-8C36-A54A07D47142}"/>
          </ac:picMkLst>
        </pc:picChg>
        <pc:picChg chg="del">
          <ac:chgData name="Michael Zeller" userId="0c3d4f63-0eee-450d-be24-c43610ffb5a4" providerId="ADAL" clId="{9DA6F53C-7CFD-4F6B-99BF-E6281F05F6B8}" dt="2021-02-03T21:55:35.399" v="71" actId="478"/>
          <ac:picMkLst>
            <pc:docMk/>
            <pc:sldMk cId="2545720221" sldId="320"/>
            <ac:picMk id="19" creationId="{1889F81E-6F39-4B45-8427-25B545F1ADBC}"/>
          </ac:picMkLst>
        </pc:picChg>
        <pc:picChg chg="del">
          <ac:chgData name="Michael Zeller" userId="0c3d4f63-0eee-450d-be24-c43610ffb5a4" providerId="ADAL" clId="{9DA6F53C-7CFD-4F6B-99BF-E6281F05F6B8}" dt="2021-02-03T21:57:32.515" v="78" actId="478"/>
          <ac:picMkLst>
            <pc:docMk/>
            <pc:sldMk cId="2545720221" sldId="320"/>
            <ac:picMk id="20" creationId="{B05255DB-6507-4A5D-8D72-BB01B73BCDF1}"/>
          </ac:picMkLst>
        </pc:picChg>
      </pc:sldChg>
      <pc:sldChg chg="modSp add mod modNotesTx">
        <pc:chgData name="Michael Zeller" userId="0c3d4f63-0eee-450d-be24-c43610ffb5a4" providerId="ADAL" clId="{9DA6F53C-7CFD-4F6B-99BF-E6281F05F6B8}" dt="2021-02-03T22:02:43.203" v="211" actId="20577"/>
        <pc:sldMkLst>
          <pc:docMk/>
          <pc:sldMk cId="115799215" sldId="321"/>
        </pc:sldMkLst>
        <pc:picChg chg="mod">
          <ac:chgData name="Michael Zeller" userId="0c3d4f63-0eee-450d-be24-c43610ffb5a4" providerId="ADAL" clId="{9DA6F53C-7CFD-4F6B-99BF-E6281F05F6B8}" dt="2021-02-03T22:02:31.222" v="195" actId="14826"/>
          <ac:picMkLst>
            <pc:docMk/>
            <pc:sldMk cId="115799215" sldId="321"/>
            <ac:picMk id="11" creationId="{D3C8342D-18CE-44D4-A6ED-0E1786CD0023}"/>
          </ac:picMkLst>
        </pc:picChg>
        <pc:picChg chg="mod">
          <ac:chgData name="Michael Zeller" userId="0c3d4f63-0eee-450d-be24-c43610ffb5a4" providerId="ADAL" clId="{9DA6F53C-7CFD-4F6B-99BF-E6281F05F6B8}" dt="2021-02-03T22:00:47.471" v="168" actId="14826"/>
          <ac:picMkLst>
            <pc:docMk/>
            <pc:sldMk cId="115799215" sldId="321"/>
            <ac:picMk id="16" creationId="{326373B7-E3D9-47E1-8C36-A54A07D47142}"/>
          </ac:picMkLst>
        </pc:picChg>
      </pc:sldChg>
      <pc:sldChg chg="modSp add mod modNotesTx">
        <pc:chgData name="Michael Zeller" userId="0c3d4f63-0eee-450d-be24-c43610ffb5a4" providerId="ADAL" clId="{9DA6F53C-7CFD-4F6B-99BF-E6281F05F6B8}" dt="2021-02-03T22:06:25.427" v="276" actId="20577"/>
        <pc:sldMkLst>
          <pc:docMk/>
          <pc:sldMk cId="4200536447" sldId="322"/>
        </pc:sldMkLst>
        <pc:picChg chg="mod">
          <ac:chgData name="Michael Zeller" userId="0c3d4f63-0eee-450d-be24-c43610ffb5a4" providerId="ADAL" clId="{9DA6F53C-7CFD-4F6B-99BF-E6281F05F6B8}" dt="2021-02-03T22:06:15.374" v="242" actId="14826"/>
          <ac:picMkLst>
            <pc:docMk/>
            <pc:sldMk cId="4200536447" sldId="322"/>
            <ac:picMk id="11" creationId="{D3C8342D-18CE-44D4-A6ED-0E1786CD0023}"/>
          </ac:picMkLst>
        </pc:picChg>
        <pc:picChg chg="mod">
          <ac:chgData name="Michael Zeller" userId="0c3d4f63-0eee-450d-be24-c43610ffb5a4" providerId="ADAL" clId="{9DA6F53C-7CFD-4F6B-99BF-E6281F05F6B8}" dt="2021-02-03T22:03:36.868" v="213" actId="14826"/>
          <ac:picMkLst>
            <pc:docMk/>
            <pc:sldMk cId="4200536447" sldId="322"/>
            <ac:picMk id="16" creationId="{326373B7-E3D9-47E1-8C36-A54A07D47142}"/>
          </ac:picMkLst>
        </pc:picChg>
      </pc:sldChg>
      <pc:sldChg chg="modSp add mod modNotesTx">
        <pc:chgData name="Michael Zeller" userId="0c3d4f63-0eee-450d-be24-c43610ffb5a4" providerId="ADAL" clId="{9DA6F53C-7CFD-4F6B-99BF-E6281F05F6B8}" dt="2021-02-03T22:09:36.004" v="306" actId="6549"/>
        <pc:sldMkLst>
          <pc:docMk/>
          <pc:sldMk cId="1472467761" sldId="323"/>
        </pc:sldMkLst>
        <pc:picChg chg="mod">
          <ac:chgData name="Michael Zeller" userId="0c3d4f63-0eee-450d-be24-c43610ffb5a4" providerId="ADAL" clId="{9DA6F53C-7CFD-4F6B-99BF-E6281F05F6B8}" dt="2021-02-03T22:07:45.057" v="278" actId="14826"/>
          <ac:picMkLst>
            <pc:docMk/>
            <pc:sldMk cId="1472467761" sldId="323"/>
            <ac:picMk id="11" creationId="{D3C8342D-18CE-44D4-A6ED-0E1786CD0023}"/>
          </ac:picMkLst>
        </pc:picChg>
        <pc:picChg chg="mod">
          <ac:chgData name="Michael Zeller" userId="0c3d4f63-0eee-450d-be24-c43610ffb5a4" providerId="ADAL" clId="{9DA6F53C-7CFD-4F6B-99BF-E6281F05F6B8}" dt="2021-02-03T22:09:32.329" v="304" actId="14826"/>
          <ac:picMkLst>
            <pc:docMk/>
            <pc:sldMk cId="1472467761" sldId="323"/>
            <ac:picMk id="16" creationId="{326373B7-E3D9-47E1-8C36-A54A07D471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B4B2-267C-7044-97B6-5545C11F24A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BA74B-4B7E-AB48-9698-4337C391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9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North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Vandurhurst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Avenue in King City</a:t>
            </a: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Arroyo Seco Road Reconstruction – County – Full Depth Reclamation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BA74B-4B7E-AB48-9698-4337C391B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9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Bike Safe Grates - Seaside</a:t>
            </a: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Central Ave - 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BA74B-4B7E-AB48-9698-4337C391B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Slurry seal in Marina</a:t>
            </a: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Salinas Downtown Complete Streets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BA74B-4B7E-AB48-9698-4337C391B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Monterey – North Fremont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BA74B-4B7E-AB48-9698-4337C391B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BA74B-4B7E-AB48-9698-4337C391B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74117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7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74117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59785"/>
            <a:ext cx="76707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74117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74117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5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8" y="6459785"/>
            <a:ext cx="74117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74117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74117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EA68B50-1FDD-4B99-A341-B1FBE91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741170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59785"/>
            <a:ext cx="32004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5341" y="6459785"/>
            <a:ext cx="74136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0D996F-5D97-4D21-9A60-0EC42FE4EC3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0D03F-0ADA-4F70-BD1D-4397B2FD4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61FC21E-0E74-4FC1-A52E-DECDF3E86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2173866"/>
            <a:ext cx="6275667" cy="25102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Fiscal Year 2019/20 Measure X Audit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Citizens oversight Committee</a:t>
            </a:r>
          </a:p>
          <a:p>
            <a:r>
              <a:rPr lang="en-US" sz="1800" dirty="0">
                <a:solidFill>
                  <a:srgbClr val="FFFFFF"/>
                </a:solidFill>
              </a:rPr>
              <a:t>February 16,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20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5265A31-16F0-4D1B-8B59-46B4F1DD7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D50067-72E5-4961-9777-1BD8CE44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1352C-2B42-41EA-A99F-BC0FA173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408315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Local Jurisdiction Compliance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with Measure X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1889F81E-6F39-4B45-8427-25B545F1AD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4816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B05255DB-6507-4A5D-8D72-BB01B73BCD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229" r="18737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BD3CFE0-CBDC-4721-8819-C75F13CA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9197359-15E3-424D-9B32-5AC0E084B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23" y="6082561"/>
            <a:ext cx="2053945" cy="8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5265A31-16F0-4D1B-8B59-46B4F1DD7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D50067-72E5-4961-9777-1BD8CE44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1352C-2B42-41EA-A99F-BC0FA173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408315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Local Jurisdiction Compliance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with Measure 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D3CFE0-CBDC-4721-8819-C75F13CA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9197359-15E3-424D-9B32-5AC0E084B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23" y="6082561"/>
            <a:ext cx="2053945" cy="822263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26373B7-E3D9-47E1-8C36-A54A07D47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79" t="17213" r="-79" b="3705"/>
          <a:stretch/>
        </p:blipFill>
        <p:spPr>
          <a:xfrm>
            <a:off x="3174" y="1"/>
            <a:ext cx="8046213" cy="474778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C8342D-18CE-44D4-A6ED-0E1786CD0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37640"/>
          <a:stretch/>
        </p:blipFill>
        <p:spPr>
          <a:xfrm>
            <a:off x="8198069" y="-10051"/>
            <a:ext cx="3990758" cy="4747784"/>
          </a:xfrm>
        </p:spPr>
      </p:pic>
    </p:spTree>
    <p:extLst>
      <p:ext uri="{BB962C8B-B14F-4D97-AF65-F5344CB8AC3E}">
        <p14:creationId xmlns:p14="http://schemas.microsoft.com/office/powerpoint/2010/main" val="254572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5265A31-16F0-4D1B-8B59-46B4F1DD7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D50067-72E5-4961-9777-1BD8CE44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1352C-2B42-41EA-A99F-BC0FA173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408315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Local Jurisdiction Compliance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with Measure 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D3CFE0-CBDC-4721-8819-C75F13CA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9197359-15E3-424D-9B32-5AC0E084B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23" y="6082561"/>
            <a:ext cx="2053945" cy="822263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26373B7-E3D9-47E1-8C36-A54A07D47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 b="18506"/>
          <a:stretch/>
        </p:blipFill>
        <p:spPr>
          <a:xfrm>
            <a:off x="3174" y="1"/>
            <a:ext cx="8046213" cy="474778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C8342D-18CE-44D4-A6ED-0E1786CD0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7754"/>
          <a:stretch/>
        </p:blipFill>
        <p:spPr>
          <a:xfrm>
            <a:off x="8198069" y="-10051"/>
            <a:ext cx="3990758" cy="4747784"/>
          </a:xfrm>
        </p:spPr>
      </p:pic>
    </p:spTree>
    <p:extLst>
      <p:ext uri="{BB962C8B-B14F-4D97-AF65-F5344CB8AC3E}">
        <p14:creationId xmlns:p14="http://schemas.microsoft.com/office/powerpoint/2010/main" val="11579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5265A31-16F0-4D1B-8B59-46B4F1DD7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D50067-72E5-4961-9777-1BD8CE44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1352C-2B42-41EA-A99F-BC0FA173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408315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Local Jurisdiction Compliance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with Measure 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D3CFE0-CBDC-4721-8819-C75F13CA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9197359-15E3-424D-9B32-5AC0E084B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23" y="6082561"/>
            <a:ext cx="2053945" cy="822263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26373B7-E3D9-47E1-8C36-A54A07D47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b="10511"/>
          <a:stretch/>
        </p:blipFill>
        <p:spPr>
          <a:xfrm>
            <a:off x="3174" y="1"/>
            <a:ext cx="8046213" cy="474778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C8342D-18CE-44D4-A6ED-0E1786CD0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r="11065"/>
          <a:stretch/>
        </p:blipFill>
        <p:spPr>
          <a:xfrm>
            <a:off x="8198069" y="-10051"/>
            <a:ext cx="3990758" cy="4747784"/>
          </a:xfrm>
        </p:spPr>
      </p:pic>
    </p:spTree>
    <p:extLst>
      <p:ext uri="{BB962C8B-B14F-4D97-AF65-F5344CB8AC3E}">
        <p14:creationId xmlns:p14="http://schemas.microsoft.com/office/powerpoint/2010/main" val="420053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1F3FC2-0CA7-44E2-B365-0C1C1928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28FB93-95A7-4FDC-8465-018F5B4D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040581-5351-4206-8622-1AB9B6F1B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5265A31-16F0-4D1B-8B59-46B4F1DD7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D50067-72E5-4961-9777-1BD8CE44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1352C-2B42-41EA-A99F-BC0FA173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408315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Local Jurisdiction Compliance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with Measure 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D3CFE0-CBDC-4721-8819-C75F13CA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9197359-15E3-424D-9B32-5AC0E084B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23" y="6082561"/>
            <a:ext cx="2053945" cy="822263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26373B7-E3D9-47E1-8C36-A54A07D47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5958"/>
          <a:stretch/>
        </p:blipFill>
        <p:spPr>
          <a:xfrm>
            <a:off x="3174" y="1"/>
            <a:ext cx="8046213" cy="474778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C8342D-18CE-44D4-A6ED-0E1786CD0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 b="5928"/>
          <a:stretch/>
        </p:blipFill>
        <p:spPr>
          <a:xfrm>
            <a:off x="8198069" y="-10051"/>
            <a:ext cx="3990758" cy="4747784"/>
          </a:xfrm>
        </p:spPr>
      </p:pic>
    </p:spTree>
    <p:extLst>
      <p:ext uri="{BB962C8B-B14F-4D97-AF65-F5344CB8AC3E}">
        <p14:creationId xmlns:p14="http://schemas.microsoft.com/office/powerpoint/2010/main" val="147246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Goals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FF8A3D-EC9B-4FF9-A061-081F0B4F7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79506"/>
              </p:ext>
            </p:extLst>
          </p:nvPr>
        </p:nvGraphicFramePr>
        <p:xfrm>
          <a:off x="0" y="1"/>
          <a:ext cx="12192001" cy="6317667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185414">
                  <a:extLst>
                    <a:ext uri="{9D8B030D-6E8A-4147-A177-3AD203B41FA5}">
                      <a16:colId xmlns:a16="http://schemas.microsoft.com/office/drawing/2014/main" val="1014345727"/>
                    </a:ext>
                  </a:extLst>
                </a:gridCol>
                <a:gridCol w="1295777">
                  <a:extLst>
                    <a:ext uri="{9D8B030D-6E8A-4147-A177-3AD203B41FA5}">
                      <a16:colId xmlns:a16="http://schemas.microsoft.com/office/drawing/2014/main" val="4111024518"/>
                    </a:ext>
                  </a:extLst>
                </a:gridCol>
                <a:gridCol w="1742162">
                  <a:extLst>
                    <a:ext uri="{9D8B030D-6E8A-4147-A177-3AD203B41FA5}">
                      <a16:colId xmlns:a16="http://schemas.microsoft.com/office/drawing/2014/main" val="3227300896"/>
                    </a:ext>
                  </a:extLst>
                </a:gridCol>
                <a:gridCol w="1742162">
                  <a:extLst>
                    <a:ext uri="{9D8B030D-6E8A-4147-A177-3AD203B41FA5}">
                      <a16:colId xmlns:a16="http://schemas.microsoft.com/office/drawing/2014/main" val="1880851850"/>
                    </a:ext>
                  </a:extLst>
                </a:gridCol>
                <a:gridCol w="1742162">
                  <a:extLst>
                    <a:ext uri="{9D8B030D-6E8A-4147-A177-3AD203B41FA5}">
                      <a16:colId xmlns:a16="http://schemas.microsoft.com/office/drawing/2014/main" val="4275757737"/>
                    </a:ext>
                  </a:extLst>
                </a:gridCol>
                <a:gridCol w="1742162">
                  <a:extLst>
                    <a:ext uri="{9D8B030D-6E8A-4147-A177-3AD203B41FA5}">
                      <a16:colId xmlns:a16="http://schemas.microsoft.com/office/drawing/2014/main" val="964433550"/>
                    </a:ext>
                  </a:extLst>
                </a:gridCol>
                <a:gridCol w="1742162">
                  <a:extLst>
                    <a:ext uri="{9D8B030D-6E8A-4147-A177-3AD203B41FA5}">
                      <a16:colId xmlns:a16="http://schemas.microsoft.com/office/drawing/2014/main" val="744729522"/>
                    </a:ext>
                  </a:extLst>
                </a:gridCol>
              </a:tblGrid>
              <a:tr h="1388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City (or County)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Reports Submitted on time?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 Program Compliance Report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Maintenance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of Effort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5-Year Program of Projects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Independent Financial Audit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Pavement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Management Report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62745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Monterey County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959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Carmel-by-the-Sea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400277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Del Rey Oaks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80243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Gonzales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96682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Greenfield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017017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King City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6089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Marina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49220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Monterey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96508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Pacific Grove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58428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Salinas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72401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Sand City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83097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Seaside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23125"/>
                  </a:ext>
                </a:extLst>
              </a:tr>
              <a:tr h="379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Soledad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179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638" y="6453044"/>
            <a:ext cx="365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FY2019/20 Measure X Audit Reports</a:t>
            </a:r>
          </a:p>
        </p:txBody>
      </p:sp>
    </p:spTree>
    <p:extLst>
      <p:ext uri="{BB962C8B-B14F-4D97-AF65-F5344CB8AC3E}">
        <p14:creationId xmlns:p14="http://schemas.microsoft.com/office/powerpoint/2010/main" val="26481278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3" ma:contentTypeDescription="Create a new document." ma:contentTypeScope="" ma:versionID="82da3c0e7bc8005cf4c2385ddc01dc7d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90578b49479ebff1cc1c381f7cad76b8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c22578f-816f-46db-a965-a1ef8daeb1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86636D-3000-491F-BFA7-7FB2AF0BE6A1}"/>
</file>

<file path=customXml/itemProps2.xml><?xml version="1.0" encoding="utf-8"?>
<ds:datastoreItem xmlns:ds="http://schemas.openxmlformats.org/officeDocument/2006/customXml" ds:itemID="{4BD61B95-7B6B-4585-84E6-E2163CB25299}">
  <ds:schemaRefs>
    <ds:schemaRef ds:uri="http://purl.org/dc/terms/"/>
    <ds:schemaRef ds:uri="dc22578f-816f-46db-a965-a1ef8daeb1c2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af2dff7-1506-4aa5-8991-bbb7af5dd8fc"/>
  </ds:schemaRefs>
</ds:datastoreItem>
</file>

<file path=customXml/itemProps3.xml><?xml version="1.0" encoding="utf-8"?>
<ds:datastoreItem xmlns:ds="http://schemas.openxmlformats.org/officeDocument/2006/customXml" ds:itemID="{07B5F5C1-0AA1-4B0D-BFC7-21EA1E14B0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222</Words>
  <Application>Microsoft Office PowerPoint</Application>
  <PresentationFormat>Widescreen</PresentationFormat>
  <Paragraphs>125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Fiscal Year 2019/20 Measure X Audit Reports</vt:lpstr>
      <vt:lpstr>Local Jurisdiction Compliance  with Measure X</vt:lpstr>
      <vt:lpstr>Local Jurisdiction Compliance  with Measure X</vt:lpstr>
      <vt:lpstr>Local Jurisdiction Compliance  with Measure X</vt:lpstr>
      <vt:lpstr>Local Jurisdiction Compliance  with Measure X</vt:lpstr>
      <vt:lpstr>Local Jurisdiction Compliance  with Measure X</vt:lpstr>
      <vt:lpstr>Strategic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Measure X Audit Reports</dc:title>
  <dc:creator>Michael Zeller</dc:creator>
  <cp:lastModifiedBy>Michael Zeller</cp:lastModifiedBy>
  <cp:revision>1</cp:revision>
  <dcterms:created xsi:type="dcterms:W3CDTF">2020-02-13T21:16:08Z</dcterms:created>
  <dcterms:modified xsi:type="dcterms:W3CDTF">2021-02-12T22:02:54Z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0x0101009A89A18C41AAC3418EBFC4D13CA3E59E</vt:lpwstr>
  </property>
</Properties>
</file>