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>
      <p:cViewPr varScale="1">
        <p:scale>
          <a:sx n="67" d="100"/>
          <a:sy n="67" d="100"/>
        </p:scale>
        <p:origin x="4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C3A73-040D-920C-AA95-38FCB4ADF1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136950-EFBC-AF28-76B7-A3C3348A69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D0CB0-AC45-50C8-DF70-D95762B83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8A447-7BD3-41B6-AB5A-9B73392A1A6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441D1-5000-9427-B990-B02C84BAD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B11230-6AA7-DC3B-D594-006FC7DED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D7E38-E472-4881-A30A-393045914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36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FCB6E-0C0B-8921-A088-11CA99B0D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3BEECA-3CCD-DF8A-26DF-D096B71F52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E64390-69AE-55F5-F378-F0A68F0C6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8A447-7BD3-41B6-AB5A-9B73392A1A6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D26EB7-A018-6A98-3371-183F2CFE1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3B113-8723-108C-BC96-368B289DE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D7E38-E472-4881-A30A-393045914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84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654A7A-682F-D109-890A-81A6760EF7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70E621-9703-9E7C-71B4-8D61A4D009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A87422-3527-C6C1-36AA-51DE9F1FF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8A447-7BD3-41B6-AB5A-9B73392A1A6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3062A9-6515-989A-4211-DCC18CD74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B521B-0BFB-3229-F4A5-B67CA2D6C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D7E38-E472-4881-A30A-393045914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504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8BDE7-A30F-37CC-F337-097D2FC17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A9542-4D5A-2FD5-CF10-7E1C24EA5D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CFFA4-F99B-4F18-3E67-7DE7AB5BC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8A447-7BD3-41B6-AB5A-9B73392A1A6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2516E4-A5E6-787D-6D47-D7F3A7062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43FAA-48B9-5BA1-E76D-995E1327F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D7E38-E472-4881-A30A-393045914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24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56038-FA75-B60E-405A-2644DEBFD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807C1F-4F55-E51F-9B6B-6FCF966A47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80D5F9-788A-0AF5-1227-B9890B539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8A447-7BD3-41B6-AB5A-9B73392A1A6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1549E2-EB8F-39DA-C6B6-E66FBC38F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13C6A-60F9-2846-C8FE-2C0F4B03A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D7E38-E472-4881-A30A-393045914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519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A3DBF-ACCE-8105-C5C3-7E68C93BD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59159-806E-1836-DC51-EB0639A55E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69A732-325F-2CBE-D76B-310D4DC72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82CFF2-69B1-1297-DAB8-70AA983C6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8A447-7BD3-41B6-AB5A-9B73392A1A6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E14346-D918-DD78-E557-CEB6DCC49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40A109-7E3B-D2F2-29DB-C4F83BC0E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D7E38-E472-4881-A30A-393045914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91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09B41-BB61-CC34-4E3F-6E31DA891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630BB-B517-E5F3-584B-08B174C52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BDB220-9EF2-B281-4E5A-AFD42DBBC8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60E3D7-1381-7AE7-F9D4-CCD349B263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CC2E50-128F-A582-47E1-65CE081F83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25C8B5-0BEA-692E-E2D4-DFF35AF83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8A447-7BD3-41B6-AB5A-9B73392A1A6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502A80-5ED3-905A-A662-B16831B35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FA05B2-BF3B-CE5D-9059-E450AE2B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D7E38-E472-4881-A30A-393045914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97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DCFA5-5818-9224-19AC-8B83F7021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106B1A-1CF6-DF73-1E88-3B3A7A070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8A447-7BD3-41B6-AB5A-9B73392A1A6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B7B32F-416A-D91B-6B7D-739534B2B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764B50-4456-D90B-0667-A99738920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D7E38-E472-4881-A30A-393045914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443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55C92D-0BCE-FD7B-C3D3-CE9A3379C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8A447-7BD3-41B6-AB5A-9B73392A1A6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71D576-E4E9-579C-3D86-3FE448226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1E8E8E-17B8-67C2-1FFC-5CD7DA280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D7E38-E472-4881-A30A-393045914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54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CA4BC-9565-083B-1DE6-B395E04DB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9DCB8-FFDC-08EF-7401-5AE0DECDD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3414A1-D3A9-A8DA-A398-2DDDB1D49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F82D8D-3D97-96F1-060D-4C4059D7D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8A447-7BD3-41B6-AB5A-9B73392A1A6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8C0CEC-13A8-6F7F-CFC4-E1119020D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4A9FA2-F74D-2A8B-8BAA-20960C159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D7E38-E472-4881-A30A-393045914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333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EF3DA-F659-2476-287B-CAAEAAAFF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4A9AD1-90B9-2F9C-DC21-E248B08432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168D40-680C-C335-3EAD-6F8231DEB6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965060-3056-6F73-8959-623A1E3D4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8A447-7BD3-41B6-AB5A-9B73392A1A6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6F1AC7-9C6E-E51E-8481-7902EE813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242C35-7C2E-2ADE-24DB-3B91AC8AE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D7E38-E472-4881-A30A-393045914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576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A4516B-C186-0F56-0CB0-BD8F69452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2F5A40-E53D-9974-22CB-E8362A838B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D9F6B-788F-1670-9AFE-4473BF9ADE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8A447-7BD3-41B6-AB5A-9B73392A1A6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C34D70-7EE2-09A6-03C5-80E7734D34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2836A-8BDB-CE44-7EC0-77BCE2D069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2D7E38-E472-4881-A30A-393045914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644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ty with trees and mountains in the background&#10;&#10;Description automatically generated">
            <a:extLst>
              <a:ext uri="{FF2B5EF4-FFF2-40B4-BE49-F238E27FC236}">
                <a16:creationId xmlns:a16="http://schemas.microsoft.com/office/drawing/2014/main" id="{76F60495-D30A-ECDA-6CD8-982C0A6E4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E8ECF424-119D-43B1-C708-B2FF4FA3F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36914"/>
            <a:ext cx="9144000" cy="2387600"/>
          </a:xfrm>
          <a:solidFill>
            <a:schemeClr val="bg1">
              <a:alpha val="50000"/>
            </a:schemeClr>
          </a:solidFill>
        </p:spPr>
        <p:txBody>
          <a:bodyPr>
            <a:normAutofit/>
          </a:bodyPr>
          <a:lstStyle/>
          <a:p>
            <a:r>
              <a:rPr lang="en-US" sz="6600" b="1" dirty="0"/>
              <a:t>West Street Road Diet</a:t>
            </a:r>
          </a:p>
        </p:txBody>
      </p:sp>
      <p:sp>
        <p:nvSpPr>
          <p:cNvPr id="15" name="Subtitle 14">
            <a:extLst>
              <a:ext uri="{FF2B5EF4-FFF2-40B4-BE49-F238E27FC236}">
                <a16:creationId xmlns:a16="http://schemas.microsoft.com/office/drawing/2014/main" id="{EA97A91D-728A-5B59-B3A9-6BB71225CB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4514"/>
            <a:ext cx="9144000" cy="1655762"/>
          </a:xfrm>
          <a:solidFill>
            <a:schemeClr val="bg1">
              <a:alpha val="50000"/>
            </a:schemeClr>
          </a:solidFill>
        </p:spPr>
        <p:txBody>
          <a:bodyPr>
            <a:normAutofit/>
          </a:bodyPr>
          <a:lstStyle/>
          <a:p>
            <a:r>
              <a:rPr lang="en-US" sz="2000" b="1" dirty="0"/>
              <a:t>City of Soledad</a:t>
            </a:r>
          </a:p>
          <a:p>
            <a:r>
              <a:rPr lang="en-US" sz="2000" b="1" dirty="0"/>
              <a:t>Public Works Department</a:t>
            </a:r>
          </a:p>
          <a:p>
            <a:r>
              <a:rPr lang="en-US" sz="2000" b="1" dirty="0"/>
              <a:t>Alex C. Ramos</a:t>
            </a:r>
          </a:p>
          <a:p>
            <a:r>
              <a:rPr lang="en-US" sz="2000" b="1" dirty="0"/>
              <a:t>Assistant Engineer</a:t>
            </a:r>
          </a:p>
        </p:txBody>
      </p:sp>
    </p:spTree>
    <p:extLst>
      <p:ext uri="{BB962C8B-B14F-4D97-AF65-F5344CB8AC3E}">
        <p14:creationId xmlns:p14="http://schemas.microsoft.com/office/powerpoint/2010/main" val="2693921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8BF3DD-31A5-9306-9D44-3F51C4F94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/>
              <a:t>Overview</a:t>
            </a:r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C3C97C1-6627-86A6-0576-74C45457B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200" dirty="0"/>
              <a:t>Background Information</a:t>
            </a:r>
          </a:p>
          <a:p>
            <a:pPr>
              <a:lnSpc>
                <a:spcPct val="200000"/>
              </a:lnSpc>
            </a:pPr>
            <a:r>
              <a:rPr lang="en-US" sz="2200" dirty="0"/>
              <a:t>West Street Road Diet</a:t>
            </a:r>
          </a:p>
          <a:p>
            <a:pPr>
              <a:lnSpc>
                <a:spcPct val="200000"/>
              </a:lnSpc>
            </a:pPr>
            <a:r>
              <a:rPr lang="en-US" sz="2200" dirty="0"/>
              <a:t>West Street Conceptual Drawings</a:t>
            </a:r>
          </a:p>
          <a:p>
            <a:pPr>
              <a:lnSpc>
                <a:spcPct val="200000"/>
              </a:lnSpc>
            </a:pPr>
            <a:r>
              <a:rPr lang="en-US" sz="2200" dirty="0"/>
              <a:t>RSTP Fundings</a:t>
            </a:r>
          </a:p>
          <a:p>
            <a:pPr>
              <a:lnSpc>
                <a:spcPct val="200000"/>
              </a:lnSpc>
            </a:pPr>
            <a:endParaRPr lang="en-US" sz="2200" dirty="0"/>
          </a:p>
          <a:p>
            <a:endParaRPr lang="en-US" sz="2200" dirty="0"/>
          </a:p>
        </p:txBody>
      </p:sp>
      <p:pic>
        <p:nvPicPr>
          <p:cNvPr id="7" name="Content Placeholder 6" descr="A circular road intersection with construction equipment&#10;&#10;Description automatically generated">
            <a:extLst>
              <a:ext uri="{FF2B5EF4-FFF2-40B4-BE49-F238E27FC236}">
                <a16:creationId xmlns:a16="http://schemas.microsoft.com/office/drawing/2014/main" id="{D73D369C-4C8D-7DBA-F364-F6BD861A04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7" r="16756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33463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EA0F0-AFF0-9ECB-7095-4BB65DB52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5598" y="1138036"/>
            <a:ext cx="5598202" cy="915051"/>
          </a:xfrm>
        </p:spPr>
        <p:txBody>
          <a:bodyPr anchor="t">
            <a:normAutofit/>
          </a:bodyPr>
          <a:lstStyle/>
          <a:p>
            <a:r>
              <a:rPr lang="en-US" sz="3200" dirty="0"/>
              <a:t>Background Information</a:t>
            </a:r>
          </a:p>
        </p:txBody>
      </p:sp>
      <p:pic>
        <p:nvPicPr>
          <p:cNvPr id="6" name="Picture 5" descr="A collage of several images of a city&#10;&#10;Description automatically generated">
            <a:extLst>
              <a:ext uri="{FF2B5EF4-FFF2-40B4-BE49-F238E27FC236}">
                <a16:creationId xmlns:a16="http://schemas.microsoft.com/office/drawing/2014/main" id="{1BB53095-21D1-B256-3ED1-5AC3D5D0A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082" y="768626"/>
            <a:ext cx="4149518" cy="545989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58738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E7132-E294-DDBA-878C-05EE121C5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5598" y="1940944"/>
            <a:ext cx="5444382" cy="4201440"/>
          </a:xfrm>
        </p:spPr>
        <p:txBody>
          <a:bodyPr>
            <a:normAutofit/>
          </a:bodyPr>
          <a:lstStyle/>
          <a:p>
            <a:r>
              <a:rPr lang="en-US" sz="1900" dirty="0"/>
              <a:t>Local Road Safety Plan</a:t>
            </a:r>
          </a:p>
          <a:p>
            <a:pPr lvl="1"/>
            <a:r>
              <a:rPr lang="en-US" sz="1900" dirty="0"/>
              <a:t>Traffic Safety Problems</a:t>
            </a:r>
          </a:p>
          <a:p>
            <a:pPr lvl="1"/>
            <a:r>
              <a:rPr lang="en-US" sz="1900" dirty="0"/>
              <a:t>Safety Improvement Recommendations</a:t>
            </a:r>
          </a:p>
          <a:p>
            <a:pPr lvl="1"/>
            <a:endParaRPr lang="en-US" sz="1900" dirty="0"/>
          </a:p>
          <a:p>
            <a:r>
              <a:rPr lang="en-US" sz="1900" dirty="0"/>
              <a:t>Goals</a:t>
            </a:r>
          </a:p>
          <a:p>
            <a:pPr lvl="1"/>
            <a:r>
              <a:rPr lang="en-US" sz="1900" dirty="0"/>
              <a:t>Reduce Fatal and Severe Injury Collisions in Soledad</a:t>
            </a:r>
          </a:p>
          <a:p>
            <a:pPr lvl="1"/>
            <a:r>
              <a:rPr lang="en-US" sz="1900" dirty="0"/>
              <a:t>Implementation of Systemic Countermeasures </a:t>
            </a:r>
          </a:p>
          <a:p>
            <a:pPr lvl="1"/>
            <a:r>
              <a:rPr lang="en-US" sz="1900" dirty="0"/>
              <a:t>Achieve Effective Roadway Safety Through Education, Engagement, and Enforcement.</a:t>
            </a:r>
          </a:p>
        </p:txBody>
      </p:sp>
    </p:spTree>
    <p:extLst>
      <p:ext uri="{BB962C8B-B14F-4D97-AF65-F5344CB8AC3E}">
        <p14:creationId xmlns:p14="http://schemas.microsoft.com/office/powerpoint/2010/main" val="4031055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F5D0D8-7475-F685-4F03-E50736D5D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5400"/>
              <a:t>West Street Road Diet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4524CD7-CAB7-F42D-2FE8-99D26A7A5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1400" dirty="0"/>
              <a:t>Project Scope</a:t>
            </a:r>
          </a:p>
          <a:p>
            <a:pPr lvl="1"/>
            <a:r>
              <a:rPr lang="en-US" sz="1400" dirty="0"/>
              <a:t>To improve multimodal mobility, making West St accessible and comfortable for all types of roadway users. </a:t>
            </a:r>
          </a:p>
          <a:p>
            <a:r>
              <a:rPr lang="en-US" sz="1400" dirty="0"/>
              <a:t>Improvements</a:t>
            </a:r>
          </a:p>
          <a:p>
            <a:pPr lvl="1"/>
            <a:r>
              <a:rPr lang="en-US" sz="1400" dirty="0"/>
              <a:t>Road Diet – reducing the number of vehicle travel lanes from 4 to 2. </a:t>
            </a:r>
          </a:p>
          <a:p>
            <a:pPr lvl="1"/>
            <a:r>
              <a:rPr lang="en-US" sz="1400" dirty="0"/>
              <a:t>A two-way left turn</a:t>
            </a:r>
          </a:p>
          <a:p>
            <a:pPr lvl="1"/>
            <a:r>
              <a:rPr lang="en-US" sz="1400" dirty="0"/>
              <a:t>Painted Bike Lane Buffers</a:t>
            </a:r>
          </a:p>
          <a:p>
            <a:pPr lvl="1"/>
            <a:r>
              <a:rPr lang="en-US" sz="1400" dirty="0"/>
              <a:t>Pedestrian Crossing at North St. </a:t>
            </a:r>
          </a:p>
          <a:p>
            <a:pPr lvl="2"/>
            <a:r>
              <a:rPr lang="en-US" sz="1400" dirty="0"/>
              <a:t>With RRFB and Pedestrian Refuge Island</a:t>
            </a:r>
          </a:p>
          <a:p>
            <a:pPr lvl="1"/>
            <a:r>
              <a:rPr lang="en-US" sz="1400" dirty="0"/>
              <a:t>Road Pavement Reconstruction</a:t>
            </a:r>
          </a:p>
          <a:p>
            <a:pPr lvl="1"/>
            <a:endParaRPr lang="en-US" sz="1400" dirty="0"/>
          </a:p>
        </p:txBody>
      </p:sp>
      <p:pic>
        <p:nvPicPr>
          <p:cNvPr id="5" name="Content Placeholder 4" descr="A map of a city&#10;&#10;Description automatically generated">
            <a:extLst>
              <a:ext uri="{FF2B5EF4-FFF2-40B4-BE49-F238E27FC236}">
                <a16:creationId xmlns:a16="http://schemas.microsoft.com/office/drawing/2014/main" id="{CC027B65-BA59-0CB3-AF27-2ED6B1C50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675" y="1767948"/>
            <a:ext cx="7390536" cy="417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11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21516CB1-E8C8-4751-B6A6-46B2D1E72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BA74F7-248A-1CBE-C89C-69B0E4985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131298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West Street Road Diet (Conceptual Drawings</a:t>
            </a:r>
          </a:p>
        </p:txBody>
      </p:sp>
      <p:sp>
        <p:nvSpPr>
          <p:cNvPr id="44" name="Rectangle 31">
            <a:extLst>
              <a:ext uri="{FF2B5EF4-FFF2-40B4-BE49-F238E27FC236}">
                <a16:creationId xmlns:a16="http://schemas.microsoft.com/office/drawing/2014/main" id="{90C0C0D1-E79A-41FF-8322-256F6DD1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D3E5C8A-A4DD-1085-A739-BCD8EDBABC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5932" r="14850" b="-4"/>
          <a:stretch/>
        </p:blipFill>
        <p:spPr>
          <a:xfrm>
            <a:off x="4046581" y="1721921"/>
            <a:ext cx="3419856" cy="452056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6288B40-D91D-B371-ADDA-15841AD2B1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15" r="27557"/>
          <a:stretch/>
        </p:blipFill>
        <p:spPr>
          <a:xfrm>
            <a:off x="429768" y="1721920"/>
            <a:ext cx="3420596" cy="4520560"/>
          </a:xfrm>
          <a:prstGeom prst="rect">
            <a:avLst/>
          </a:prstGeom>
        </p:spPr>
      </p:pic>
      <p:sp useBgFill="1">
        <p:nvSpPr>
          <p:cNvPr id="45" name="Rectangle 33">
            <a:extLst>
              <a:ext uri="{FF2B5EF4-FFF2-40B4-BE49-F238E27FC236}">
                <a16:creationId xmlns:a16="http://schemas.microsoft.com/office/drawing/2014/main" id="{395FA420-5595-49D1-9D5F-79EC43B55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4648" y="1721922"/>
            <a:ext cx="3609143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DABFDB6-FC91-86DD-8A1F-76D8C17013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3243" y="1721920"/>
            <a:ext cx="3863301" cy="452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780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AAE94E3-A7DB-4868-B1E3-E49703488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938106-9F90-14DF-298E-B3C1F9771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anchor="ctr">
            <a:normAutofit/>
          </a:bodyPr>
          <a:lstStyle/>
          <a:p>
            <a:r>
              <a:rPr lang="en-US" sz="4000"/>
              <a:t>RSTP Funding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6C837-E019-9059-8FDD-7039574B6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5278066" cy="3979585"/>
          </a:xfrm>
        </p:spPr>
        <p:txBody>
          <a:bodyPr anchor="ctr">
            <a:normAutofit/>
          </a:bodyPr>
          <a:lstStyle/>
          <a:p>
            <a:r>
              <a:rPr lang="en-US" sz="2000" dirty="0"/>
              <a:t>Transportation for Monterey County (TAMC) has awarded the City of Soledad with a $2.75M Regional Surface Transportation Program (RSTP) Competitive Grant. Awarded on August 23,2023!</a:t>
            </a:r>
          </a:p>
          <a:p>
            <a:endParaRPr lang="en-US" sz="2000" dirty="0"/>
          </a:p>
          <a:p>
            <a:r>
              <a:rPr lang="en-US" sz="2000" dirty="0"/>
              <a:t>Full funding to accomplish this project!</a:t>
            </a:r>
          </a:p>
          <a:p>
            <a:pPr lvl="1"/>
            <a:r>
              <a:rPr lang="en-US" sz="1600" dirty="0"/>
              <a:t>Total Project Estimate: $2,758,000</a:t>
            </a:r>
          </a:p>
          <a:p>
            <a:endParaRPr lang="en-US" sz="2000" dirty="0"/>
          </a:p>
          <a:p>
            <a:r>
              <a:rPr lang="en-US" sz="2000" dirty="0"/>
              <a:t>A Huge Thank You to the TAMC Team!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ogo for a company&#10;&#10;Description automatically generated">
            <a:extLst>
              <a:ext uri="{FF2B5EF4-FFF2-40B4-BE49-F238E27FC236}">
                <a16:creationId xmlns:a16="http://schemas.microsoft.com/office/drawing/2014/main" id="{813A8534-99A0-CB0E-7526-1311E0CDC6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41" b="25702"/>
          <a:stretch/>
        </p:blipFill>
        <p:spPr>
          <a:xfrm>
            <a:off x="7078321" y="857555"/>
            <a:ext cx="4395569" cy="1923369"/>
          </a:xfrm>
          <a:prstGeom prst="rect">
            <a:avLst/>
          </a:prstGeom>
        </p:spPr>
      </p:pic>
      <p:pic>
        <p:nvPicPr>
          <p:cNvPr id="7" name="Picture 6" descr="A black and white logo with a circle and text&#10;&#10;Description automatically generated">
            <a:extLst>
              <a:ext uri="{FF2B5EF4-FFF2-40B4-BE49-F238E27FC236}">
                <a16:creationId xmlns:a16="http://schemas.microsoft.com/office/drawing/2014/main" id="{21FAB9C5-180D-3773-0029-F547EA0FDF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907" y="3638481"/>
            <a:ext cx="3905048" cy="25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0892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c22578f-816f-46db-a965-a1ef8daeb1c2">
      <Terms xmlns="http://schemas.microsoft.com/office/infopath/2007/PartnerControls"/>
    </lcf76f155ced4ddcb4097134ff3c332f>
    <_Flow_SignoffStatus xmlns="dc22578f-816f-46db-a965-a1ef8daeb1c2" xsi:nil="true"/>
    <TaxCatchAll xmlns="faf2dff7-1506-4aa5-8991-bbb7af5dd8f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89A18C41AAC3418EBFC4D13CA3E59E" ma:contentTypeVersion="18" ma:contentTypeDescription="Create a new document." ma:contentTypeScope="" ma:versionID="0a1dcaea621e8347db2a2554a99cf2f3">
  <xsd:schema xmlns:xsd="http://www.w3.org/2001/XMLSchema" xmlns:xs="http://www.w3.org/2001/XMLSchema" xmlns:p="http://schemas.microsoft.com/office/2006/metadata/properties" xmlns:ns2="dc22578f-816f-46db-a965-a1ef8daeb1c2" xmlns:ns3="faf2dff7-1506-4aa5-8991-bbb7af5dd8fc" targetNamespace="http://schemas.microsoft.com/office/2006/metadata/properties" ma:root="true" ma:fieldsID="b85a23c7cc14fef393a7738ef4eaeecd" ns2:_="" ns3:_="">
    <xsd:import namespace="dc22578f-816f-46db-a965-a1ef8daeb1c2"/>
    <xsd:import namespace="faf2dff7-1506-4aa5-8991-bbb7af5dd8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22578f-816f-46db-a965-a1ef8daeb1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12b3e53e-12d5-4e58-a8f6-425b524cd8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f2dff7-1506-4aa5-8991-bbb7af5dd8fc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bcb4c813-3d77-496f-a794-c7be73d0bcde}" ma:internalName="TaxCatchAll" ma:showField="CatchAllData" ma:web="faf2dff7-1506-4aa5-8991-bbb7af5dd8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AB9E54E-5FC3-47EE-8892-D78A010CA68F}">
  <ds:schemaRefs>
    <ds:schemaRef ds:uri="a72b84bd-9e24-4135-b598-63d0d54a92b0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a3d58d0b-5a42-4290-84d9-2c8b02c3c484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DF488116-66BD-418F-B53E-EC558EB5A841}"/>
</file>

<file path=customXml/itemProps3.xml><?xml version="1.0" encoding="utf-8"?>
<ds:datastoreItem xmlns:ds="http://schemas.openxmlformats.org/officeDocument/2006/customXml" ds:itemID="{7966A9D4-6641-43F8-B01B-C2518D5820A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192</Words>
  <Application>Microsoft Office PowerPoint</Application>
  <PresentationFormat>Widescreen</PresentationFormat>
  <Paragraphs>37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West Street Road Diet</vt:lpstr>
      <vt:lpstr>Overview</vt:lpstr>
      <vt:lpstr>Background Information</vt:lpstr>
      <vt:lpstr>West Street Road Diet</vt:lpstr>
      <vt:lpstr>West Street Road Diet (Conceptual Drawings</vt:lpstr>
      <vt:lpstr>RSTP Funding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City of Soledad</dc:title>
  <dc:creator>Alex Ramos</dc:creator>
  <cp:lastModifiedBy>Janneke Strause</cp:lastModifiedBy>
  <cp:revision>4</cp:revision>
  <dcterms:created xsi:type="dcterms:W3CDTF">2023-10-02T23:02:18Z</dcterms:created>
  <dcterms:modified xsi:type="dcterms:W3CDTF">2023-10-04T18:37:24Z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0x0101009A89A18C41AAC3418EBFC4D13CA3E59E</vt:lpwstr>
  </property>
</Properties>
</file>