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72" r:id="rId6"/>
    <p:sldId id="263" r:id="rId7"/>
    <p:sldId id="273" r:id="rId8"/>
    <p:sldId id="268" r:id="rId9"/>
    <p:sldId id="266" r:id="rId10"/>
    <p:sldId id="269" r:id="rId11"/>
    <p:sldId id="270" r:id="rId12"/>
    <p:sldId id="27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10FD81-E3B5-A3E1-BFAF-A513FD057473}" name="Christina Watson" initials="CW" userId="S::christina@tamcmonterey.org::f0213abc-73ee-4887-a4bc-e3465570f0a6" providerId="AD"/>
  <p188:author id="{421EADB1-FCC3-6BCB-6A09-F7459A4C475F}" name="Alissa Guther" initials="AG" userId="S::alissa@tamcmonterey.org::766e5018-897f-4033-a323-86dc5ed7da3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6E0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13A72-BFAF-416E-A575-D0C127226FB1}" v="2" dt="2023-03-22T16:17:43.293"/>
    <p1510:client id="{66AB1F9F-E63B-405A-8D44-B5CCE3D5A815}" v="1" dt="2023-03-21T23:18:47.963"/>
    <p1510:client id="{74544D2D-DE94-4D59-B9C6-98A65FC645B2}" v="61" dt="2023-03-22T16:03:22.111"/>
    <p1510:client id="{A355AC0F-EB8F-4528-BE23-82FB0901AB9B}" vWet="2" dt="2023-03-22T16:02:05.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05" autoAdjust="0"/>
  </p:normalViewPr>
  <p:slideViewPr>
    <p:cSldViewPr snapToGrid="0">
      <p:cViewPr varScale="1">
        <p:scale>
          <a:sx n="60" d="100"/>
          <a:sy n="60" d="100"/>
        </p:scale>
        <p:origin x="1522"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sa Guther" userId="S::alissa@tamcmonterey.org::766e5018-897f-4033-a323-86dc5ed7da30" providerId="AD" clId="Web-{9B0515C3-B6F6-B00A-0A70-FC8D722436E9}"/>
    <pc:docChg chg="modSld">
      <pc:chgData name="Alissa Guther" userId="S::alissa@tamcmonterey.org::766e5018-897f-4033-a323-86dc5ed7da30" providerId="AD" clId="Web-{9B0515C3-B6F6-B00A-0A70-FC8D722436E9}" dt="2023-03-20T16:52:13.679" v="77"/>
      <pc:docMkLst>
        <pc:docMk/>
      </pc:docMkLst>
      <pc:sldChg chg="addAnim modAnim">
        <pc:chgData name="Alissa Guther" userId="S::alissa@tamcmonterey.org::766e5018-897f-4033-a323-86dc5ed7da30" providerId="AD" clId="Web-{9B0515C3-B6F6-B00A-0A70-FC8D722436E9}" dt="2023-03-20T16:41:34.231" v="3"/>
        <pc:sldMkLst>
          <pc:docMk/>
          <pc:sldMk cId="3502838892" sldId="269"/>
        </pc:sldMkLst>
      </pc:sldChg>
      <pc:sldChg chg="addAnim modAnim">
        <pc:chgData name="Alissa Guther" userId="S::alissa@tamcmonterey.org::766e5018-897f-4033-a323-86dc5ed7da30" providerId="AD" clId="Web-{9B0515C3-B6F6-B00A-0A70-FC8D722436E9}" dt="2023-03-20T16:41:52.279" v="8"/>
        <pc:sldMkLst>
          <pc:docMk/>
          <pc:sldMk cId="570015304" sldId="270"/>
        </pc:sldMkLst>
      </pc:sldChg>
      <pc:sldChg chg="modNotes">
        <pc:chgData name="Alissa Guther" userId="S::alissa@tamcmonterey.org::766e5018-897f-4033-a323-86dc5ed7da30" providerId="AD" clId="Web-{9B0515C3-B6F6-B00A-0A70-FC8D722436E9}" dt="2023-03-20T16:52:13.679" v="77"/>
        <pc:sldMkLst>
          <pc:docMk/>
          <pc:sldMk cId="1058197939" sldId="271"/>
        </pc:sldMkLst>
      </pc:sldChg>
    </pc:docChg>
  </pc:docChgLst>
  <pc:docChgLst>
    <pc:chgData name="Alissa Guther" userId="S::alissa@tamcmonterey.org::766e5018-897f-4033-a323-86dc5ed7da30" providerId="AD" clId="Web-{90B2064D-EB11-65B5-3342-D45C381F27C1}"/>
    <pc:docChg chg="modSld">
      <pc:chgData name="Alissa Guther" userId="S::alissa@tamcmonterey.org::766e5018-897f-4033-a323-86dc5ed7da30" providerId="AD" clId="Web-{90B2064D-EB11-65B5-3342-D45C381F27C1}" dt="2023-03-17T17:58:13.660" v="85" actId="20577"/>
      <pc:docMkLst>
        <pc:docMk/>
      </pc:docMkLst>
      <pc:sldChg chg="addSp modSp">
        <pc:chgData name="Alissa Guther" userId="S::alissa@tamcmonterey.org::766e5018-897f-4033-a323-86dc5ed7da30" providerId="AD" clId="Web-{90B2064D-EB11-65B5-3342-D45C381F27C1}" dt="2023-03-17T15:45:43.446" v="55" actId="1076"/>
        <pc:sldMkLst>
          <pc:docMk/>
          <pc:sldMk cId="791178690" sldId="266"/>
        </pc:sldMkLst>
        <pc:picChg chg="add mod">
          <ac:chgData name="Alissa Guther" userId="S::alissa@tamcmonterey.org::766e5018-897f-4033-a323-86dc5ed7da30" providerId="AD" clId="Web-{90B2064D-EB11-65B5-3342-D45C381F27C1}" dt="2023-03-17T15:45:43.446" v="55" actId="1076"/>
          <ac:picMkLst>
            <pc:docMk/>
            <pc:sldMk cId="791178690" sldId="266"/>
            <ac:picMk id="5" creationId="{2F29602C-FA2B-02FC-4372-7D13D0970D91}"/>
          </ac:picMkLst>
        </pc:picChg>
      </pc:sldChg>
      <pc:sldChg chg="addSp modSp addAnim modAnim">
        <pc:chgData name="Alissa Guther" userId="S::alissa@tamcmonterey.org::766e5018-897f-4033-a323-86dc5ed7da30" providerId="AD" clId="Web-{90B2064D-EB11-65B5-3342-D45C381F27C1}" dt="2023-03-17T17:58:13.660" v="85" actId="20577"/>
        <pc:sldMkLst>
          <pc:docMk/>
          <pc:sldMk cId="1749263073" sldId="273"/>
        </pc:sldMkLst>
        <pc:spChg chg="mod">
          <ac:chgData name="Alissa Guther" userId="S::alissa@tamcmonterey.org::766e5018-897f-4033-a323-86dc5ed7da30" providerId="AD" clId="Web-{90B2064D-EB11-65B5-3342-D45C381F27C1}" dt="2023-03-17T15:43:01.919" v="42" actId="1076"/>
          <ac:spMkLst>
            <pc:docMk/>
            <pc:sldMk cId="1749263073" sldId="273"/>
            <ac:spMk id="2" creationId="{80F74201-2D14-1C9C-6366-D5C523E49BA3}"/>
          </ac:spMkLst>
        </pc:spChg>
        <pc:spChg chg="add mod">
          <ac:chgData name="Alissa Guther" userId="S::alissa@tamcmonterey.org::766e5018-897f-4033-a323-86dc5ed7da30" providerId="AD" clId="Web-{90B2064D-EB11-65B5-3342-D45C381F27C1}" dt="2023-03-17T15:44:30.644" v="51" actId="1076"/>
          <ac:spMkLst>
            <pc:docMk/>
            <pc:sldMk cId="1749263073" sldId="273"/>
            <ac:spMk id="3" creationId="{536FF71B-8CA1-BDEF-F606-B22ADB3313FC}"/>
          </ac:spMkLst>
        </pc:spChg>
        <pc:spChg chg="add mod">
          <ac:chgData name="Alissa Guther" userId="S::alissa@tamcmonterey.org::766e5018-897f-4033-a323-86dc5ed7da30" providerId="AD" clId="Web-{90B2064D-EB11-65B5-3342-D45C381F27C1}" dt="2023-03-17T15:44:34.863" v="52" actId="1076"/>
          <ac:spMkLst>
            <pc:docMk/>
            <pc:sldMk cId="1749263073" sldId="273"/>
            <ac:spMk id="4" creationId="{C67354DE-3DEC-A5FA-A4B9-ED3783C907FE}"/>
          </ac:spMkLst>
        </pc:spChg>
        <pc:spChg chg="mod">
          <ac:chgData name="Alissa Guther" userId="S::alissa@tamcmonterey.org::766e5018-897f-4033-a323-86dc5ed7da30" providerId="AD" clId="Web-{90B2064D-EB11-65B5-3342-D45C381F27C1}" dt="2023-03-17T15:44:24.925" v="50" actId="14100"/>
          <ac:spMkLst>
            <pc:docMk/>
            <pc:sldMk cId="1749263073" sldId="273"/>
            <ac:spMk id="5" creationId="{4D30451C-5995-7C62-05CC-766AEBDC91CE}"/>
          </ac:spMkLst>
        </pc:spChg>
        <pc:spChg chg="add mod">
          <ac:chgData name="Alissa Guther" userId="S::alissa@tamcmonterey.org::766e5018-897f-4033-a323-86dc5ed7da30" providerId="AD" clId="Web-{90B2064D-EB11-65B5-3342-D45C381F27C1}" dt="2023-03-17T15:44:39.504" v="53" actId="1076"/>
          <ac:spMkLst>
            <pc:docMk/>
            <pc:sldMk cId="1749263073" sldId="273"/>
            <ac:spMk id="6" creationId="{970C4A0E-CD99-DDB2-882C-2A7608F370A0}"/>
          </ac:spMkLst>
        </pc:spChg>
        <pc:spChg chg="add mod">
          <ac:chgData name="Alissa Guther" userId="S::alissa@tamcmonterey.org::766e5018-897f-4033-a323-86dc5ed7da30" providerId="AD" clId="Web-{90B2064D-EB11-65B5-3342-D45C381F27C1}" dt="2023-03-17T17:58:13.660" v="85" actId="20577"/>
          <ac:spMkLst>
            <pc:docMk/>
            <pc:sldMk cId="1749263073" sldId="273"/>
            <ac:spMk id="8" creationId="{A3596B73-AA6A-A2FB-65BA-A4410DD3E9D8}"/>
          </ac:spMkLst>
        </pc:spChg>
        <pc:picChg chg="add mod">
          <ac:chgData name="Alissa Guther" userId="S::alissa@tamcmonterey.org::766e5018-897f-4033-a323-86dc5ed7da30" providerId="AD" clId="Web-{90B2064D-EB11-65B5-3342-D45C381F27C1}" dt="2023-03-17T15:46:26.590" v="59" actId="1076"/>
          <ac:picMkLst>
            <pc:docMk/>
            <pc:sldMk cId="1749263073" sldId="273"/>
            <ac:picMk id="7" creationId="{FDFFE90A-7BBA-5885-48EC-B5EED7E205BA}"/>
          </ac:picMkLst>
        </pc:picChg>
      </pc:sldChg>
    </pc:docChg>
  </pc:docChgLst>
  <pc:docChgLst>
    <pc:chgData name="Alissa Guther" userId="S::alissa@tamcmonterey.org::766e5018-897f-4033-a323-86dc5ed7da30" providerId="AD" clId="Web-{D5259BC4-E38A-2D66-3915-E38C4B1ADF4C}"/>
    <pc:docChg chg="mod">
      <pc:chgData name="Alissa Guther" userId="S::alissa@tamcmonterey.org::766e5018-897f-4033-a323-86dc5ed7da30" providerId="AD" clId="Web-{D5259BC4-E38A-2D66-3915-E38C4B1ADF4C}" dt="2023-03-17T00:16:11.197" v="1"/>
      <pc:docMkLst>
        <pc:docMk/>
      </pc:docMkLst>
      <pc:sldChg chg="modCm">
        <pc:chgData name="Alissa Guther" userId="S::alissa@tamcmonterey.org::766e5018-897f-4033-a323-86dc5ed7da30" providerId="AD" clId="Web-{D5259BC4-E38A-2D66-3915-E38C4B1ADF4C}" dt="2023-03-17T00:16:11.197" v="1"/>
        <pc:sldMkLst>
          <pc:docMk/>
          <pc:sldMk cId="1058197939" sldId="271"/>
        </pc:sldMkLst>
        <pc:extLst>
          <p:ext xmlns:p="http://schemas.openxmlformats.org/presentationml/2006/main" uri="{D6D511B9-2390-475A-947B-AFAB55BFBCF1}">
            <pc226:cmChg xmlns:pc226="http://schemas.microsoft.com/office/powerpoint/2022/06/main/command" chg="">
              <pc226:chgData name="Alissa Guther" userId="S::alissa@tamcmonterey.org::766e5018-897f-4033-a323-86dc5ed7da30" providerId="AD" clId="Web-{D5259BC4-E38A-2D66-3915-E38C4B1ADF4C}" dt="2023-03-17T00:16:11.197" v="1"/>
              <pc2:cmMkLst xmlns:pc2="http://schemas.microsoft.com/office/powerpoint/2019/9/main/command">
                <pc:docMk/>
                <pc:sldMk cId="1058197939" sldId="271"/>
                <pc2:cmMk id="{A6AC4C74-651A-47DF-B42B-2C621171AED3}"/>
              </pc2:cmMkLst>
              <pc226:cmRplyChg chg="add">
                <pc226:chgData name="Alissa Guther" userId="S::alissa@tamcmonterey.org::766e5018-897f-4033-a323-86dc5ed7da30" providerId="AD" clId="Web-{D5259BC4-E38A-2D66-3915-E38C4B1ADF4C}" dt="2023-03-17T00:16:11.197" v="1"/>
                <pc2:cmRplyMkLst xmlns:pc2="http://schemas.microsoft.com/office/powerpoint/2019/9/main/command">
                  <pc:docMk/>
                  <pc:sldMk cId="1058197939" sldId="271"/>
                  <pc2:cmMk id="{A6AC4C74-651A-47DF-B42B-2C621171AED3}"/>
                  <pc2:cmRplyMk id="{29BD7E9E-D8FC-43EB-9D2F-F2C8388949C1}"/>
                </pc2:cmRplyMkLst>
              </pc226:cmRplyChg>
            </pc226:cmChg>
          </p:ext>
        </pc:extLst>
      </pc:sldChg>
    </pc:docChg>
  </pc:docChgLst>
  <pc:docChgLst>
    <pc:chgData name="Aaron Hernandez" userId="2c082b69-3e4b-4f75-b66c-f9d0d897f830" providerId="ADAL" clId="{66AB1F9F-E63B-405A-8D44-B5CCE3D5A815}"/>
    <pc:docChg chg="addSld delSld">
      <pc:chgData name="Aaron Hernandez" userId="2c082b69-3e4b-4f75-b66c-f9d0d897f830" providerId="ADAL" clId="{66AB1F9F-E63B-405A-8D44-B5CCE3D5A815}" dt="2023-03-21T23:18:47.967" v="1" actId="2696"/>
      <pc:docMkLst>
        <pc:docMk/>
      </pc:docMkLst>
      <pc:sldChg chg="new del">
        <pc:chgData name="Aaron Hernandez" userId="2c082b69-3e4b-4f75-b66c-f9d0d897f830" providerId="ADAL" clId="{66AB1F9F-E63B-405A-8D44-B5CCE3D5A815}" dt="2023-03-21T23:18:47.967" v="1" actId="2696"/>
        <pc:sldMkLst>
          <pc:docMk/>
          <pc:sldMk cId="3130703858" sldId="276"/>
        </pc:sldMkLst>
      </pc:sldChg>
    </pc:docChg>
  </pc:docChgLst>
  <pc:docChgLst>
    <pc:chgData name="Christina Watson" userId="f0213abc-73ee-4887-a4bc-e3465570f0a6" providerId="ADAL" clId="{8220E53C-C361-4325-B5E3-142BE061895C}"/>
    <pc:docChg chg="undo redo custSel addSld modSld sldOrd">
      <pc:chgData name="Christina Watson" userId="f0213abc-73ee-4887-a4bc-e3465570f0a6" providerId="ADAL" clId="{8220E53C-C361-4325-B5E3-142BE061895C}" dt="2023-03-20T17:24:09.652" v="3395" actId="20577"/>
      <pc:docMkLst>
        <pc:docMk/>
      </pc:docMkLst>
      <pc:sldChg chg="modSp modAnim modNotesTx">
        <pc:chgData name="Christina Watson" userId="f0213abc-73ee-4887-a4bc-e3465570f0a6" providerId="ADAL" clId="{8220E53C-C361-4325-B5E3-142BE061895C}" dt="2023-03-17T21:44:33.424" v="2719"/>
        <pc:sldMkLst>
          <pc:docMk/>
          <pc:sldMk cId="2108307483" sldId="256"/>
        </pc:sldMkLst>
        <pc:spChg chg="mod">
          <ac:chgData name="Christina Watson" userId="f0213abc-73ee-4887-a4bc-e3465570f0a6" providerId="ADAL" clId="{8220E53C-C361-4325-B5E3-142BE061895C}" dt="2023-03-17T21:44:24.915" v="2718"/>
          <ac:spMkLst>
            <pc:docMk/>
            <pc:sldMk cId="2108307483" sldId="256"/>
            <ac:spMk id="3" creationId="{613C483B-5E18-4A89-2DAA-FE8B4155D2EE}"/>
          </ac:spMkLst>
        </pc:spChg>
      </pc:sldChg>
      <pc:sldChg chg="addSp delSp modSp mod setBg modNotes modNotesTx">
        <pc:chgData name="Christina Watson" userId="f0213abc-73ee-4887-a4bc-e3465570f0a6" providerId="ADAL" clId="{8220E53C-C361-4325-B5E3-142BE061895C}" dt="2023-03-20T17:12:24.765" v="3256" actId="403"/>
        <pc:sldMkLst>
          <pc:docMk/>
          <pc:sldMk cId="4086368925" sldId="263"/>
        </pc:sldMkLst>
        <pc:spChg chg="mod">
          <ac:chgData name="Christina Watson" userId="f0213abc-73ee-4887-a4bc-e3465570f0a6" providerId="ADAL" clId="{8220E53C-C361-4325-B5E3-142BE061895C}" dt="2023-03-17T16:34:19.069" v="359" actId="14100"/>
          <ac:spMkLst>
            <pc:docMk/>
            <pc:sldMk cId="4086368925" sldId="263"/>
            <ac:spMk id="2" creationId="{80F74201-2D14-1C9C-6366-D5C523E49BA3}"/>
          </ac:spMkLst>
        </pc:spChg>
        <pc:spChg chg="del mod">
          <ac:chgData name="Christina Watson" userId="f0213abc-73ee-4887-a4bc-e3465570f0a6" providerId="ADAL" clId="{8220E53C-C361-4325-B5E3-142BE061895C}" dt="2023-03-16T23:42:47.113" v="22" actId="478"/>
          <ac:spMkLst>
            <pc:docMk/>
            <pc:sldMk cId="4086368925" sldId="263"/>
            <ac:spMk id="7" creationId="{8A26CBA6-DDA4-BA0A-CCD3-FFD3021979A4}"/>
          </ac:spMkLst>
        </pc:spChg>
        <pc:spChg chg="add del">
          <ac:chgData name="Christina Watson" userId="f0213abc-73ee-4887-a4bc-e3465570f0a6" providerId="ADAL" clId="{8220E53C-C361-4325-B5E3-142BE061895C}" dt="2023-03-16T23:44:44.129" v="31" actId="26606"/>
          <ac:spMkLst>
            <pc:docMk/>
            <pc:sldMk cId="4086368925" sldId="263"/>
            <ac:spMk id="11" creationId="{8CA06CD6-90CA-4C45-856C-6771339E1E22}"/>
          </ac:spMkLst>
        </pc:spChg>
        <pc:spChg chg="add del">
          <ac:chgData name="Christina Watson" userId="f0213abc-73ee-4887-a4bc-e3465570f0a6" providerId="ADAL" clId="{8220E53C-C361-4325-B5E3-142BE061895C}" dt="2023-03-16T23:44:44.129" v="31" actId="26606"/>
          <ac:spMkLst>
            <pc:docMk/>
            <pc:sldMk cId="4086368925" sldId="263"/>
            <ac:spMk id="18" creationId="{D4771268-CB57-404A-9271-370EB28F6090}"/>
          </ac:spMkLst>
        </pc:spChg>
        <pc:picChg chg="add mod">
          <ac:chgData name="Christina Watson" userId="f0213abc-73ee-4887-a4bc-e3465570f0a6" providerId="ADAL" clId="{8220E53C-C361-4325-B5E3-142BE061895C}" dt="2023-03-16T23:45:27.282" v="40" actId="14100"/>
          <ac:picMkLst>
            <pc:docMk/>
            <pc:sldMk cId="4086368925" sldId="263"/>
            <ac:picMk id="3" creationId="{33E62EAB-1989-2F38-5CF6-5A858AD83BEC}"/>
          </ac:picMkLst>
        </pc:picChg>
        <pc:picChg chg="del">
          <ac:chgData name="Christina Watson" userId="f0213abc-73ee-4887-a4bc-e3465570f0a6" providerId="ADAL" clId="{8220E53C-C361-4325-B5E3-142BE061895C}" dt="2023-03-16T23:44:22.743" v="27" actId="478"/>
          <ac:picMkLst>
            <pc:docMk/>
            <pc:sldMk cId="4086368925" sldId="263"/>
            <ac:picMk id="9" creationId="{846F908E-717C-B9CE-F694-DD5F874636E1}"/>
          </ac:picMkLst>
        </pc:picChg>
        <pc:picChg chg="del">
          <ac:chgData name="Christina Watson" userId="f0213abc-73ee-4887-a4bc-e3465570f0a6" providerId="ADAL" clId="{8220E53C-C361-4325-B5E3-142BE061895C}" dt="2023-03-16T23:42:38.664" v="20" actId="478"/>
          <ac:picMkLst>
            <pc:docMk/>
            <pc:sldMk cId="4086368925" sldId="263"/>
            <ac:picMk id="12" creationId="{A8A3D579-8F0F-8932-AC51-BB9E53AADC58}"/>
          </ac:picMkLst>
        </pc:picChg>
        <pc:picChg chg="del">
          <ac:chgData name="Christina Watson" userId="f0213abc-73ee-4887-a4bc-e3465570f0a6" providerId="ADAL" clId="{8220E53C-C361-4325-B5E3-142BE061895C}" dt="2023-03-16T23:44:24.227" v="28" actId="478"/>
          <ac:picMkLst>
            <pc:docMk/>
            <pc:sldMk cId="4086368925" sldId="263"/>
            <ac:picMk id="1026" creationId="{5D7CD888-BD9B-F37A-EE26-C53D95E53D53}"/>
          </ac:picMkLst>
        </pc:picChg>
        <pc:cxnChg chg="add del">
          <ac:chgData name="Christina Watson" userId="f0213abc-73ee-4887-a4bc-e3465570f0a6" providerId="ADAL" clId="{8220E53C-C361-4325-B5E3-142BE061895C}" dt="2023-03-16T23:44:44.129" v="31" actId="26606"/>
          <ac:cxnSpMkLst>
            <pc:docMk/>
            <pc:sldMk cId="4086368925" sldId="263"/>
            <ac:cxnSpMk id="13" creationId="{5021601D-2758-4B15-A31C-FDA184C51B3A}"/>
          </ac:cxnSpMkLst>
        </pc:cxnChg>
      </pc:sldChg>
      <pc:sldChg chg="addSp delSp modSp mod modNotesTx">
        <pc:chgData name="Christina Watson" userId="f0213abc-73ee-4887-a4bc-e3465570f0a6" providerId="ADAL" clId="{8220E53C-C361-4325-B5E3-142BE061895C}" dt="2023-03-20T15:31:16.320" v="2928" actId="478"/>
        <pc:sldMkLst>
          <pc:docMk/>
          <pc:sldMk cId="791178690" sldId="266"/>
        </pc:sldMkLst>
        <pc:spChg chg="mod">
          <ac:chgData name="Christina Watson" userId="f0213abc-73ee-4887-a4bc-e3465570f0a6" providerId="ADAL" clId="{8220E53C-C361-4325-B5E3-142BE061895C}" dt="2023-03-20T15:31:15.973" v="2927" actId="1076"/>
          <ac:spMkLst>
            <pc:docMk/>
            <pc:sldMk cId="791178690" sldId="266"/>
            <ac:spMk id="2" creationId="{80F74201-2D14-1C9C-6366-D5C523E49BA3}"/>
          </ac:spMkLst>
        </pc:spChg>
        <pc:spChg chg="mod">
          <ac:chgData name="Christina Watson" userId="f0213abc-73ee-4887-a4bc-e3465570f0a6" providerId="ADAL" clId="{8220E53C-C361-4325-B5E3-142BE061895C}" dt="2023-03-17T21:27:42.964" v="808" actId="403"/>
          <ac:spMkLst>
            <pc:docMk/>
            <pc:sldMk cId="791178690" sldId="266"/>
            <ac:spMk id="7" creationId="{8A26CBA6-DDA4-BA0A-CCD3-FFD3021979A4}"/>
          </ac:spMkLst>
        </pc:spChg>
        <pc:picChg chg="mod">
          <ac:chgData name="Christina Watson" userId="f0213abc-73ee-4887-a4bc-e3465570f0a6" providerId="ADAL" clId="{8220E53C-C361-4325-B5E3-142BE061895C}" dt="2023-03-20T15:31:15.465" v="2925" actId="1076"/>
          <ac:picMkLst>
            <pc:docMk/>
            <pc:sldMk cId="791178690" sldId="266"/>
            <ac:picMk id="4" creationId="{7E0DAED6-1443-D2E9-7365-460E10DE4AA2}"/>
          </ac:picMkLst>
        </pc:picChg>
        <pc:picChg chg="add del">
          <ac:chgData name="Christina Watson" userId="f0213abc-73ee-4887-a4bc-e3465570f0a6" providerId="ADAL" clId="{8220E53C-C361-4325-B5E3-142BE061895C}" dt="2023-03-20T15:31:16.320" v="2928" actId="478"/>
          <ac:picMkLst>
            <pc:docMk/>
            <pc:sldMk cId="791178690" sldId="266"/>
            <ac:picMk id="5" creationId="{2F29602C-FA2B-02FC-4372-7D13D0970D91}"/>
          </ac:picMkLst>
        </pc:picChg>
      </pc:sldChg>
      <pc:sldChg chg="addSp delSp modSp mod ord modNotesTx">
        <pc:chgData name="Christina Watson" userId="f0213abc-73ee-4887-a4bc-e3465570f0a6" providerId="ADAL" clId="{8220E53C-C361-4325-B5E3-142BE061895C}" dt="2023-03-20T15:32:38.350" v="2958" actId="1076"/>
        <pc:sldMkLst>
          <pc:docMk/>
          <pc:sldMk cId="2415433664" sldId="268"/>
        </pc:sldMkLst>
        <pc:spChg chg="mod">
          <ac:chgData name="Christina Watson" userId="f0213abc-73ee-4887-a4bc-e3465570f0a6" providerId="ADAL" clId="{8220E53C-C361-4325-B5E3-142BE061895C}" dt="2023-03-20T15:31:56.504" v="2947" actId="1076"/>
          <ac:spMkLst>
            <pc:docMk/>
            <pc:sldMk cId="2415433664" sldId="268"/>
            <ac:spMk id="2" creationId="{80F74201-2D14-1C9C-6366-D5C523E49BA3}"/>
          </ac:spMkLst>
        </pc:spChg>
        <pc:spChg chg="del">
          <ac:chgData name="Christina Watson" userId="f0213abc-73ee-4887-a4bc-e3465570f0a6" providerId="ADAL" clId="{8220E53C-C361-4325-B5E3-142BE061895C}" dt="2023-03-16T23:47:41.648" v="51" actId="478"/>
          <ac:spMkLst>
            <pc:docMk/>
            <pc:sldMk cId="2415433664" sldId="268"/>
            <ac:spMk id="3" creationId="{CF02D0ED-ECA4-17F4-8FF3-67502A068388}"/>
          </ac:spMkLst>
        </pc:spChg>
        <pc:spChg chg="add del mod">
          <ac:chgData name="Christina Watson" userId="f0213abc-73ee-4887-a4bc-e3465570f0a6" providerId="ADAL" clId="{8220E53C-C361-4325-B5E3-142BE061895C}" dt="2023-03-16T23:47:58.933" v="66" actId="478"/>
          <ac:spMkLst>
            <pc:docMk/>
            <pc:sldMk cId="2415433664" sldId="268"/>
            <ac:spMk id="6" creationId="{1D56FF77-69D6-0ECE-FBBD-810092366A96}"/>
          </ac:spMkLst>
        </pc:spChg>
        <pc:spChg chg="mod">
          <ac:chgData name="Christina Watson" userId="f0213abc-73ee-4887-a4bc-e3465570f0a6" providerId="ADAL" clId="{8220E53C-C361-4325-B5E3-142BE061895C}" dt="2023-03-20T15:32:27.173" v="2956" actId="14100"/>
          <ac:spMkLst>
            <pc:docMk/>
            <pc:sldMk cId="2415433664" sldId="268"/>
            <ac:spMk id="7" creationId="{8A26CBA6-DDA4-BA0A-CCD3-FFD3021979A4}"/>
          </ac:spMkLst>
        </pc:spChg>
        <pc:spChg chg="add mod">
          <ac:chgData name="Christina Watson" userId="f0213abc-73ee-4887-a4bc-e3465570f0a6" providerId="ADAL" clId="{8220E53C-C361-4325-B5E3-142BE061895C}" dt="2023-03-20T15:32:06.001" v="2949" actId="1076"/>
          <ac:spMkLst>
            <pc:docMk/>
            <pc:sldMk cId="2415433664" sldId="268"/>
            <ac:spMk id="9" creationId="{B983507E-F7E9-F7D2-F7A2-90C9916E3571}"/>
          </ac:spMkLst>
        </pc:spChg>
        <pc:spChg chg="del">
          <ac:chgData name="Christina Watson" userId="f0213abc-73ee-4887-a4bc-e3465570f0a6" providerId="ADAL" clId="{8220E53C-C361-4325-B5E3-142BE061895C}" dt="2023-03-20T15:28:10.714" v="2878" actId="478"/>
          <ac:spMkLst>
            <pc:docMk/>
            <pc:sldMk cId="2415433664" sldId="268"/>
            <ac:spMk id="10" creationId="{A4980677-B6A4-BE65-7BEC-5A53E355F320}"/>
          </ac:spMkLst>
        </pc:spChg>
        <pc:picChg chg="add mod">
          <ac:chgData name="Christina Watson" userId="f0213abc-73ee-4887-a4bc-e3465570f0a6" providerId="ADAL" clId="{8220E53C-C361-4325-B5E3-142BE061895C}" dt="2023-03-20T15:32:38.350" v="2958" actId="1076"/>
          <ac:picMkLst>
            <pc:docMk/>
            <pc:sldMk cId="2415433664" sldId="268"/>
            <ac:picMk id="3" creationId="{7C495FEB-8CAF-DCFC-79D5-CD81C8DCC1F1}"/>
          </ac:picMkLst>
        </pc:picChg>
        <pc:picChg chg="mod">
          <ac:chgData name="Christina Watson" userId="f0213abc-73ee-4887-a4bc-e3465570f0a6" providerId="ADAL" clId="{8220E53C-C361-4325-B5E3-142BE061895C}" dt="2023-03-20T15:31:29.457" v="2939" actId="14100"/>
          <ac:picMkLst>
            <pc:docMk/>
            <pc:sldMk cId="2415433664" sldId="268"/>
            <ac:picMk id="5" creationId="{82F972E3-0E4E-E001-FF19-828CBB47E7B2}"/>
          </ac:picMkLst>
        </pc:picChg>
        <pc:picChg chg="del mod">
          <ac:chgData name="Christina Watson" userId="f0213abc-73ee-4887-a4bc-e3465570f0a6" providerId="ADAL" clId="{8220E53C-C361-4325-B5E3-142BE061895C}" dt="2023-03-20T15:27:25.445" v="2868" actId="21"/>
          <ac:picMkLst>
            <pc:docMk/>
            <pc:sldMk cId="2415433664" sldId="268"/>
            <ac:picMk id="8" creationId="{E36A56C3-3FE1-33CA-F7D9-EB0D7C16D746}"/>
          </ac:picMkLst>
        </pc:picChg>
      </pc:sldChg>
      <pc:sldChg chg="modSp mod modNotesTx">
        <pc:chgData name="Christina Watson" userId="f0213abc-73ee-4887-a4bc-e3465570f0a6" providerId="ADAL" clId="{8220E53C-C361-4325-B5E3-142BE061895C}" dt="2023-03-17T21:41:22.788" v="2447"/>
        <pc:sldMkLst>
          <pc:docMk/>
          <pc:sldMk cId="3502838892" sldId="269"/>
        </pc:sldMkLst>
        <pc:spChg chg="mod">
          <ac:chgData name="Christina Watson" userId="f0213abc-73ee-4887-a4bc-e3465570f0a6" providerId="ADAL" clId="{8220E53C-C361-4325-B5E3-142BE061895C}" dt="2023-03-17T21:28:02.725" v="819" actId="27636"/>
          <ac:spMkLst>
            <pc:docMk/>
            <pc:sldMk cId="3502838892" sldId="269"/>
            <ac:spMk id="3" creationId="{CF02D0ED-ECA4-17F4-8FF3-67502A068388}"/>
          </ac:spMkLst>
        </pc:spChg>
      </pc:sldChg>
      <pc:sldChg chg="modSp mod modNotesTx">
        <pc:chgData name="Christina Watson" userId="f0213abc-73ee-4887-a4bc-e3465570f0a6" providerId="ADAL" clId="{8220E53C-C361-4325-B5E3-142BE061895C}" dt="2023-03-17T21:41:24.550" v="2448"/>
        <pc:sldMkLst>
          <pc:docMk/>
          <pc:sldMk cId="570015304" sldId="270"/>
        </pc:sldMkLst>
        <pc:spChg chg="mod">
          <ac:chgData name="Christina Watson" userId="f0213abc-73ee-4887-a4bc-e3465570f0a6" providerId="ADAL" clId="{8220E53C-C361-4325-B5E3-142BE061895C}" dt="2023-03-17T21:28:25.523" v="826" actId="1076"/>
          <ac:spMkLst>
            <pc:docMk/>
            <pc:sldMk cId="570015304" sldId="270"/>
            <ac:spMk id="3" creationId="{CF02D0ED-ECA4-17F4-8FF3-67502A068388}"/>
          </ac:spMkLst>
        </pc:spChg>
      </pc:sldChg>
      <pc:sldChg chg="modSp mod addCm delCm modNotesTx">
        <pc:chgData name="Christina Watson" userId="f0213abc-73ee-4887-a4bc-e3465570f0a6" providerId="ADAL" clId="{8220E53C-C361-4325-B5E3-142BE061895C}" dt="2023-03-17T21:42:07.304" v="2497" actId="20577"/>
        <pc:sldMkLst>
          <pc:docMk/>
          <pc:sldMk cId="1058197939" sldId="271"/>
        </pc:sldMkLst>
        <pc:spChg chg="mod">
          <ac:chgData name="Christina Watson" userId="f0213abc-73ee-4887-a4bc-e3465570f0a6" providerId="ADAL" clId="{8220E53C-C361-4325-B5E3-142BE061895C}" dt="2023-03-17T21:29:22.099" v="858" actId="20577"/>
          <ac:spMkLst>
            <pc:docMk/>
            <pc:sldMk cId="1058197939" sldId="271"/>
            <ac:spMk id="3" creationId="{CF02D0ED-ECA4-17F4-8FF3-67502A068388}"/>
          </ac:spMkLst>
        </pc:spChg>
        <pc:extLst>
          <p:ext xmlns:p="http://schemas.openxmlformats.org/presentationml/2006/main" uri="{D6D511B9-2390-475A-947B-AFAB55BFBCF1}">
            <pc226:cmChg xmlns:pc226="http://schemas.microsoft.com/office/powerpoint/2022/06/main/command" chg="add del">
              <pc226:chgData name="Christina Watson" userId="f0213abc-73ee-4887-a4bc-e3465570f0a6" providerId="ADAL" clId="{8220E53C-C361-4325-B5E3-142BE061895C}" dt="2023-03-17T21:28:49.402" v="832"/>
              <pc2:cmMkLst xmlns:pc2="http://schemas.microsoft.com/office/powerpoint/2019/9/main/command">
                <pc:docMk/>
                <pc:sldMk cId="1058197939" sldId="271"/>
                <pc2:cmMk id="{A6AC4C74-651A-47DF-B42B-2C621171AED3}"/>
              </pc2:cmMkLst>
            </pc226:cmChg>
          </p:ext>
        </pc:extLst>
      </pc:sldChg>
      <pc:sldChg chg="addSp delSp modSp add mod ord modNotes modNotesTx">
        <pc:chgData name="Christina Watson" userId="f0213abc-73ee-4887-a4bc-e3465570f0a6" providerId="ADAL" clId="{8220E53C-C361-4325-B5E3-142BE061895C}" dt="2023-03-20T17:24:09.652" v="3395" actId="20577"/>
        <pc:sldMkLst>
          <pc:docMk/>
          <pc:sldMk cId="3052921101" sldId="272"/>
        </pc:sldMkLst>
        <pc:spChg chg="mod">
          <ac:chgData name="Christina Watson" userId="f0213abc-73ee-4887-a4bc-e3465570f0a6" providerId="ADAL" clId="{8220E53C-C361-4325-B5E3-142BE061895C}" dt="2023-03-20T15:27:39.795" v="2871" actId="14100"/>
          <ac:spMkLst>
            <pc:docMk/>
            <pc:sldMk cId="3052921101" sldId="272"/>
            <ac:spMk id="2" creationId="{80F74201-2D14-1C9C-6366-D5C523E49BA3}"/>
          </ac:spMkLst>
        </pc:spChg>
        <pc:spChg chg="mod">
          <ac:chgData name="Christina Watson" userId="f0213abc-73ee-4887-a4bc-e3465570f0a6" providerId="ADAL" clId="{8220E53C-C361-4325-B5E3-142BE061895C}" dt="2023-03-20T17:11:01.840" v="3242" actId="207"/>
          <ac:spMkLst>
            <pc:docMk/>
            <pc:sldMk cId="3052921101" sldId="272"/>
            <ac:spMk id="7" creationId="{8A26CBA6-DDA4-BA0A-CCD3-FFD3021979A4}"/>
          </ac:spMkLst>
        </pc:spChg>
        <pc:picChg chg="add del mod">
          <ac:chgData name="Christina Watson" userId="f0213abc-73ee-4887-a4bc-e3465570f0a6" providerId="ADAL" clId="{8220E53C-C361-4325-B5E3-142BE061895C}" dt="2023-03-20T15:32:10.182" v="2950" actId="21"/>
          <ac:picMkLst>
            <pc:docMk/>
            <pc:sldMk cId="3052921101" sldId="272"/>
            <ac:picMk id="3" creationId="{28977457-50F6-5751-D1E8-901ACC0E55A8}"/>
          </ac:picMkLst>
        </pc:picChg>
        <pc:picChg chg="mod">
          <ac:chgData name="Christina Watson" userId="f0213abc-73ee-4887-a4bc-e3465570f0a6" providerId="ADAL" clId="{8220E53C-C361-4325-B5E3-142BE061895C}" dt="2023-03-20T15:32:49.029" v="2960" actId="14100"/>
          <ac:picMkLst>
            <pc:docMk/>
            <pc:sldMk cId="3052921101" sldId="272"/>
            <ac:picMk id="9" creationId="{846F908E-717C-B9CE-F694-DD5F874636E1}"/>
          </ac:picMkLst>
        </pc:picChg>
        <pc:picChg chg="add del mod">
          <ac:chgData name="Christina Watson" userId="f0213abc-73ee-4887-a4bc-e3465570f0a6" providerId="ADAL" clId="{8220E53C-C361-4325-B5E3-142BE061895C}" dt="2023-03-20T15:33:12.915" v="2969" actId="1076"/>
          <ac:picMkLst>
            <pc:docMk/>
            <pc:sldMk cId="3052921101" sldId="272"/>
            <ac:picMk id="12" creationId="{A8A3D579-8F0F-8932-AC51-BB9E53AADC58}"/>
          </ac:picMkLst>
        </pc:picChg>
        <pc:picChg chg="mod">
          <ac:chgData name="Christina Watson" userId="f0213abc-73ee-4887-a4bc-e3465570f0a6" providerId="ADAL" clId="{8220E53C-C361-4325-B5E3-142BE061895C}" dt="2023-03-20T15:32:56.311" v="2963" actId="1076"/>
          <ac:picMkLst>
            <pc:docMk/>
            <pc:sldMk cId="3052921101" sldId="272"/>
            <ac:picMk id="1026" creationId="{5D7CD888-BD9B-F37A-EE26-C53D95E53D53}"/>
          </ac:picMkLst>
        </pc:picChg>
      </pc:sldChg>
      <pc:sldChg chg="addSp delSp modSp add mod modAnim delDesignElem chgLayout modNotes modNotesTx">
        <pc:chgData name="Christina Watson" userId="f0213abc-73ee-4887-a4bc-e3465570f0a6" providerId="ADAL" clId="{8220E53C-C361-4325-B5E3-142BE061895C}" dt="2023-03-20T17:13:13.605" v="3258" actId="20578"/>
        <pc:sldMkLst>
          <pc:docMk/>
          <pc:sldMk cId="1749263073" sldId="273"/>
        </pc:sldMkLst>
        <pc:spChg chg="mod ord">
          <ac:chgData name="Christina Watson" userId="f0213abc-73ee-4887-a4bc-e3465570f0a6" providerId="ADAL" clId="{8220E53C-C361-4325-B5E3-142BE061895C}" dt="2023-03-17T16:34:13.765" v="358" actId="14100"/>
          <ac:spMkLst>
            <pc:docMk/>
            <pc:sldMk cId="1749263073" sldId="273"/>
            <ac:spMk id="2" creationId="{80F74201-2D14-1C9C-6366-D5C523E49BA3}"/>
          </ac:spMkLst>
        </pc:spChg>
        <pc:spChg chg="del mod">
          <ac:chgData name="Christina Watson" userId="f0213abc-73ee-4887-a4bc-e3465570f0a6" providerId="ADAL" clId="{8220E53C-C361-4325-B5E3-142BE061895C}" dt="2023-03-17T21:25:57.127" v="781"/>
          <ac:spMkLst>
            <pc:docMk/>
            <pc:sldMk cId="1749263073" sldId="273"/>
            <ac:spMk id="3" creationId="{536FF71B-8CA1-BDEF-F606-B22ADB3313FC}"/>
          </ac:spMkLst>
        </pc:spChg>
        <pc:spChg chg="del mod">
          <ac:chgData name="Christina Watson" userId="f0213abc-73ee-4887-a4bc-e3465570f0a6" providerId="ADAL" clId="{8220E53C-C361-4325-B5E3-142BE061895C}" dt="2023-03-17T21:25:57.127" v="779"/>
          <ac:spMkLst>
            <pc:docMk/>
            <pc:sldMk cId="1749263073" sldId="273"/>
            <ac:spMk id="4" creationId="{C67354DE-3DEC-A5FA-A4B9-ED3783C907FE}"/>
          </ac:spMkLst>
        </pc:spChg>
        <pc:spChg chg="add del mod ord">
          <ac:chgData name="Christina Watson" userId="f0213abc-73ee-4887-a4bc-e3465570f0a6" providerId="ADAL" clId="{8220E53C-C361-4325-B5E3-142BE061895C}" dt="2023-03-17T00:07:41.411" v="73" actId="700"/>
          <ac:spMkLst>
            <pc:docMk/>
            <pc:sldMk cId="1749263073" sldId="273"/>
            <ac:spMk id="4" creationId="{D85607D7-2B66-76FF-0147-4B78D144FD4D}"/>
          </ac:spMkLst>
        </pc:spChg>
        <pc:spChg chg="add del mod">
          <ac:chgData name="Christina Watson" userId="f0213abc-73ee-4887-a4bc-e3465570f0a6" providerId="ADAL" clId="{8220E53C-C361-4325-B5E3-142BE061895C}" dt="2023-03-20T17:13:13.605" v="3258" actId="20578"/>
          <ac:spMkLst>
            <pc:docMk/>
            <pc:sldMk cId="1749263073" sldId="273"/>
            <ac:spMk id="5" creationId="{4D30451C-5995-7C62-05CC-766AEBDC91CE}"/>
          </ac:spMkLst>
        </pc:spChg>
        <pc:spChg chg="del mod">
          <ac:chgData name="Christina Watson" userId="f0213abc-73ee-4887-a4bc-e3465570f0a6" providerId="ADAL" clId="{8220E53C-C361-4325-B5E3-142BE061895C}" dt="2023-03-17T21:25:57.126" v="777"/>
          <ac:spMkLst>
            <pc:docMk/>
            <pc:sldMk cId="1749263073" sldId="273"/>
            <ac:spMk id="6" creationId="{970C4A0E-CD99-DDB2-882C-2A7608F370A0}"/>
          </ac:spMkLst>
        </pc:spChg>
        <pc:spChg chg="add del">
          <ac:chgData name="Christina Watson" userId="f0213abc-73ee-4887-a4bc-e3465570f0a6" providerId="ADAL" clId="{8220E53C-C361-4325-B5E3-142BE061895C}" dt="2023-03-17T00:07:41.411" v="73" actId="700"/>
          <ac:spMkLst>
            <pc:docMk/>
            <pc:sldMk cId="1749263073" sldId="273"/>
            <ac:spMk id="11" creationId="{8CA06CD6-90CA-4C45-856C-6771339E1E22}"/>
          </ac:spMkLst>
        </pc:spChg>
        <pc:picChg chg="del">
          <ac:chgData name="Christina Watson" userId="f0213abc-73ee-4887-a4bc-e3465570f0a6" providerId="ADAL" clId="{8220E53C-C361-4325-B5E3-142BE061895C}" dt="2023-03-17T00:00:19.618" v="71" actId="478"/>
          <ac:picMkLst>
            <pc:docMk/>
            <pc:sldMk cId="1749263073" sldId="273"/>
            <ac:picMk id="3" creationId="{33E62EAB-1989-2F38-5CF6-5A858AD83BEC}"/>
          </ac:picMkLst>
        </pc:picChg>
        <pc:cxnChg chg="add del">
          <ac:chgData name="Christina Watson" userId="f0213abc-73ee-4887-a4bc-e3465570f0a6" providerId="ADAL" clId="{8220E53C-C361-4325-B5E3-142BE061895C}" dt="2023-03-17T00:07:41.411" v="73" actId="700"/>
          <ac:cxnSpMkLst>
            <pc:docMk/>
            <pc:sldMk cId="1749263073" sldId="273"/>
            <ac:cxnSpMk id="13" creationId="{5021601D-2758-4B15-A31C-FDA184C51B3A}"/>
          </ac:cxnSpMkLst>
        </pc:cxnChg>
      </pc:sldChg>
      <pc:sldChg chg="delSp modSp add mod ord modNotesTx">
        <pc:chgData name="Christina Watson" userId="f0213abc-73ee-4887-a4bc-e3465570f0a6" providerId="ADAL" clId="{8220E53C-C361-4325-B5E3-142BE061895C}" dt="2023-03-20T16:55:08.808" v="3190" actId="20577"/>
        <pc:sldMkLst>
          <pc:docMk/>
          <pc:sldMk cId="277355937" sldId="274"/>
        </pc:sldMkLst>
        <pc:spChg chg="mod">
          <ac:chgData name="Christina Watson" userId="f0213abc-73ee-4887-a4bc-e3465570f0a6" providerId="ADAL" clId="{8220E53C-C361-4325-B5E3-142BE061895C}" dt="2023-03-20T16:51:37.202" v="3008" actId="1076"/>
          <ac:spMkLst>
            <pc:docMk/>
            <pc:sldMk cId="277355937" sldId="274"/>
            <ac:spMk id="2" creationId="{80F74201-2D14-1C9C-6366-D5C523E49BA3}"/>
          </ac:spMkLst>
        </pc:spChg>
        <pc:spChg chg="mod">
          <ac:chgData name="Christina Watson" userId="f0213abc-73ee-4887-a4bc-e3465570f0a6" providerId="ADAL" clId="{8220E53C-C361-4325-B5E3-142BE061895C}" dt="2023-03-20T16:53:44.028" v="3032" actId="20577"/>
          <ac:spMkLst>
            <pc:docMk/>
            <pc:sldMk cId="277355937" sldId="274"/>
            <ac:spMk id="5" creationId="{4D30451C-5995-7C62-05CC-766AEBDC91CE}"/>
          </ac:spMkLst>
        </pc:spChg>
        <pc:spChg chg="del">
          <ac:chgData name="Christina Watson" userId="f0213abc-73ee-4887-a4bc-e3465570f0a6" providerId="ADAL" clId="{8220E53C-C361-4325-B5E3-142BE061895C}" dt="2023-03-17T21:42:33.049" v="2509" actId="478"/>
          <ac:spMkLst>
            <pc:docMk/>
            <pc:sldMk cId="277355937" sldId="274"/>
            <ac:spMk id="8" creationId="{A3596B73-AA6A-A2FB-65BA-A4410DD3E9D8}"/>
          </ac:spMkLst>
        </pc:spChg>
        <pc:picChg chg="del">
          <ac:chgData name="Christina Watson" userId="f0213abc-73ee-4887-a4bc-e3465570f0a6" providerId="ADAL" clId="{8220E53C-C361-4325-B5E3-142BE061895C}" dt="2023-03-17T21:42:30.478" v="2508" actId="478"/>
          <ac:picMkLst>
            <pc:docMk/>
            <pc:sldMk cId="277355937" sldId="274"/>
            <ac:picMk id="7" creationId="{FDFFE90A-7BBA-5885-48EC-B5EED7E205BA}"/>
          </ac:picMkLst>
        </pc:picChg>
      </pc:sldChg>
      <pc:sldChg chg="addSp delSp modSp add mod ord modNotesTx">
        <pc:chgData name="Christina Watson" userId="f0213abc-73ee-4887-a4bc-e3465570f0a6" providerId="ADAL" clId="{8220E53C-C361-4325-B5E3-142BE061895C}" dt="2023-03-20T16:55:15.665" v="3198" actId="20577"/>
        <pc:sldMkLst>
          <pc:docMk/>
          <pc:sldMk cId="4035387209" sldId="275"/>
        </pc:sldMkLst>
        <pc:spChg chg="mod">
          <ac:chgData name="Christina Watson" userId="f0213abc-73ee-4887-a4bc-e3465570f0a6" providerId="ADAL" clId="{8220E53C-C361-4325-B5E3-142BE061895C}" dt="2023-03-20T16:53:21.067" v="3019" actId="113"/>
          <ac:spMkLst>
            <pc:docMk/>
            <pc:sldMk cId="4035387209" sldId="275"/>
            <ac:spMk id="2" creationId="{542BC8AD-30D1-B344-02F0-EFD533D35965}"/>
          </ac:spMkLst>
        </pc:spChg>
        <pc:spChg chg="del mod">
          <ac:chgData name="Christina Watson" userId="f0213abc-73ee-4887-a4bc-e3465570f0a6" providerId="ADAL" clId="{8220E53C-C361-4325-B5E3-142BE061895C}" dt="2023-03-17T21:44:48.696" v="2740" actId="478"/>
          <ac:spMkLst>
            <pc:docMk/>
            <pc:sldMk cId="4035387209" sldId="275"/>
            <ac:spMk id="3" creationId="{613C483B-5E18-4A89-2DAA-FE8B4155D2EE}"/>
          </ac:spMkLst>
        </pc:spChg>
        <pc:spChg chg="add del mod">
          <ac:chgData name="Christina Watson" userId="f0213abc-73ee-4887-a4bc-e3465570f0a6" providerId="ADAL" clId="{8220E53C-C361-4325-B5E3-142BE061895C}" dt="2023-03-17T21:44:52.306" v="2741" actId="478"/>
          <ac:spMkLst>
            <pc:docMk/>
            <pc:sldMk cId="4035387209" sldId="275"/>
            <ac:spMk id="5" creationId="{D4DD0924-426C-5108-7345-94B3227E4526}"/>
          </ac:spMkLst>
        </pc:spChg>
      </pc:sldChg>
    </pc:docChg>
  </pc:docChgLst>
  <pc:docChgLst>
    <pc:chgData name="Alissa Guther" userId="766e5018-897f-4033-a323-86dc5ed7da30" providerId="ADAL" clId="{74544D2D-DE94-4D59-B9C6-98A65FC645B2}"/>
    <pc:docChg chg="delSld modSld">
      <pc:chgData name="Alissa Guther" userId="766e5018-897f-4033-a323-86dc5ed7da30" providerId="ADAL" clId="{74544D2D-DE94-4D59-B9C6-98A65FC645B2}" dt="2023-03-22T16:03:22.111" v="85" actId="20577"/>
      <pc:docMkLst>
        <pc:docMk/>
      </pc:docMkLst>
      <pc:sldChg chg="modSp mod">
        <pc:chgData name="Alissa Guther" userId="766e5018-897f-4033-a323-86dc5ed7da30" providerId="ADAL" clId="{74544D2D-DE94-4D59-B9C6-98A65FC645B2}" dt="2023-03-20T20:45:40.658" v="12" actId="20577"/>
        <pc:sldMkLst>
          <pc:docMk/>
          <pc:sldMk cId="2108307483" sldId="256"/>
        </pc:sldMkLst>
        <pc:spChg chg="mod">
          <ac:chgData name="Alissa Guther" userId="766e5018-897f-4033-a323-86dc5ed7da30" providerId="ADAL" clId="{74544D2D-DE94-4D59-B9C6-98A65FC645B2}" dt="2023-03-20T20:45:40.658" v="12" actId="20577"/>
          <ac:spMkLst>
            <pc:docMk/>
            <pc:sldMk cId="2108307483" sldId="256"/>
            <ac:spMk id="3" creationId="{613C483B-5E18-4A89-2DAA-FE8B4155D2EE}"/>
          </ac:spMkLst>
        </pc:spChg>
      </pc:sldChg>
      <pc:sldChg chg="modAnim modNotesTx">
        <pc:chgData name="Alissa Guther" userId="766e5018-897f-4033-a323-86dc5ed7da30" providerId="ADAL" clId="{74544D2D-DE94-4D59-B9C6-98A65FC645B2}" dt="2023-03-22T00:51:56.653" v="40"/>
        <pc:sldMkLst>
          <pc:docMk/>
          <pc:sldMk cId="791178690" sldId="266"/>
        </pc:sldMkLst>
      </pc:sldChg>
      <pc:sldChg chg="modSp mod modAnim modNotesTx">
        <pc:chgData name="Alissa Guther" userId="766e5018-897f-4033-a323-86dc5ed7da30" providerId="ADAL" clId="{74544D2D-DE94-4D59-B9C6-98A65FC645B2}" dt="2023-03-22T00:55:44.387" v="47"/>
        <pc:sldMkLst>
          <pc:docMk/>
          <pc:sldMk cId="2415433664" sldId="268"/>
        </pc:sldMkLst>
        <pc:picChg chg="mod">
          <ac:chgData name="Alissa Guther" userId="766e5018-897f-4033-a323-86dc5ed7da30" providerId="ADAL" clId="{74544D2D-DE94-4D59-B9C6-98A65FC645B2}" dt="2023-03-20T20:56:45.535" v="18" actId="1076"/>
          <ac:picMkLst>
            <pc:docMk/>
            <pc:sldMk cId="2415433664" sldId="268"/>
            <ac:picMk id="3" creationId="{7C495FEB-8CAF-DCFC-79D5-CD81C8DCC1F1}"/>
          </ac:picMkLst>
        </pc:picChg>
      </pc:sldChg>
      <pc:sldChg chg="modNotesTx">
        <pc:chgData name="Alissa Guther" userId="766e5018-897f-4033-a323-86dc5ed7da30" providerId="ADAL" clId="{74544D2D-DE94-4D59-B9C6-98A65FC645B2}" dt="2023-03-22T16:03:22.111" v="85" actId="20577"/>
        <pc:sldMkLst>
          <pc:docMk/>
          <pc:sldMk cId="3502838892" sldId="269"/>
        </pc:sldMkLst>
      </pc:sldChg>
      <pc:sldChg chg="modAnim modNotesTx">
        <pc:chgData name="Alissa Guther" userId="766e5018-897f-4033-a323-86dc5ed7da30" providerId="ADAL" clId="{74544D2D-DE94-4D59-B9C6-98A65FC645B2}" dt="2023-03-22T00:51:01.394" v="39"/>
        <pc:sldMkLst>
          <pc:docMk/>
          <pc:sldMk cId="570015304" sldId="270"/>
        </pc:sldMkLst>
      </pc:sldChg>
      <pc:sldChg chg="del">
        <pc:chgData name="Alissa Guther" userId="766e5018-897f-4033-a323-86dc5ed7da30" providerId="ADAL" clId="{74544D2D-DE94-4D59-B9C6-98A65FC645B2}" dt="2023-03-20T20:56:25.390" v="17" actId="2696"/>
        <pc:sldMkLst>
          <pc:docMk/>
          <pc:sldMk cId="1058197939" sldId="271"/>
        </pc:sldMkLst>
      </pc:sldChg>
    </pc:docChg>
  </pc:docChgLst>
  <pc:docChgLst>
    <pc:chgData name="Christina Watson" userId="f0213abc-73ee-4887-a4bc-e3465570f0a6" providerId="ADAL" clId="{25613A72-BFAF-416E-A575-D0C127226FB1}"/>
    <pc:docChg chg="undo custSel addSld delSld modSld sldOrd">
      <pc:chgData name="Christina Watson" userId="f0213abc-73ee-4887-a4bc-e3465570f0a6" providerId="ADAL" clId="{25613A72-BFAF-416E-A575-D0C127226FB1}" dt="2023-03-22T15:47:09.425" v="6" actId="680"/>
      <pc:docMkLst>
        <pc:docMk/>
      </pc:docMkLst>
      <pc:sldChg chg="new del">
        <pc:chgData name="Christina Watson" userId="f0213abc-73ee-4887-a4bc-e3465570f0a6" providerId="ADAL" clId="{25613A72-BFAF-416E-A575-D0C127226FB1}" dt="2023-03-22T15:47:09.425" v="6" actId="680"/>
        <pc:sldMkLst>
          <pc:docMk/>
          <pc:sldMk cId="1422326813" sldId="276"/>
        </pc:sldMkLst>
      </pc:sldChg>
      <pc:sldChg chg="new del ord">
        <pc:chgData name="Christina Watson" userId="f0213abc-73ee-4887-a4bc-e3465570f0a6" providerId="ADAL" clId="{25613A72-BFAF-416E-A575-D0C127226FB1}" dt="2023-03-22T05:10:05.483" v="4" actId="680"/>
        <pc:sldMkLst>
          <pc:docMk/>
          <pc:sldMk cId="2825519932"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F8F14-07CE-40F9-8A3E-2D0EAE04B862}"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980E5-FCED-4E7B-95F1-FD550CADD2D6}" type="slidenum">
              <a:rPr lang="en-US" smtClean="0"/>
              <a:t>‹#›</a:t>
            </a:fld>
            <a:endParaRPr lang="en-US"/>
          </a:p>
        </p:txBody>
      </p:sp>
    </p:spTree>
    <p:extLst>
      <p:ext uri="{BB962C8B-B14F-4D97-AF65-F5344CB8AC3E}">
        <p14:creationId xmlns:p14="http://schemas.microsoft.com/office/powerpoint/2010/main" val="101378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solidFill>
                  <a:srgbClr val="242424"/>
                </a:solidFill>
                <a:effectLst/>
                <a:latin typeface="Calibri" panose="020F0502020204030204" pitchFamily="34" charset="0"/>
                <a:ea typeface="Calibri" panose="020F0502020204030204" pitchFamily="34" charset="0"/>
              </a:rPr>
              <a:t>[CHRISTINA]</a:t>
            </a:r>
          </a:p>
          <a:p>
            <a:pPr marL="285750" indent="-285750">
              <a:buFont typeface="Arial" panose="020B0604020202020204" pitchFamily="34" charset="0"/>
              <a:buChar char="•"/>
            </a:pPr>
            <a:r>
              <a:rPr lang="en-US" sz="1800" dirty="0">
                <a:solidFill>
                  <a:srgbClr val="242424"/>
                </a:solidFill>
                <a:effectLst/>
                <a:latin typeface="Calibri" panose="020F0502020204030204" pitchFamily="34" charset="0"/>
                <a:ea typeface="Calibri" panose="020F0502020204030204" pitchFamily="34" charset="0"/>
              </a:rPr>
              <a:t>Good morning, Chair </a:t>
            </a:r>
            <a:r>
              <a:rPr lang="en-US" sz="1800" dirty="0" err="1">
                <a:solidFill>
                  <a:srgbClr val="242424"/>
                </a:solidFill>
                <a:effectLst/>
                <a:latin typeface="Calibri" panose="020F0502020204030204" pitchFamily="34" charset="0"/>
                <a:ea typeface="Calibri" panose="020F0502020204030204" pitchFamily="34" charset="0"/>
              </a:rPr>
              <a:t>LeBarre</a:t>
            </a:r>
            <a:r>
              <a:rPr lang="en-US" sz="1800" dirty="0">
                <a:solidFill>
                  <a:srgbClr val="242424"/>
                </a:solidFill>
                <a:effectLst/>
                <a:latin typeface="Calibri" panose="020F0502020204030204" pitchFamily="34" charset="0"/>
                <a:ea typeface="Calibri" panose="020F0502020204030204" pitchFamily="34" charset="0"/>
              </a:rPr>
              <a:t>, Board 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42424"/>
                </a:solidFill>
                <a:effectLst/>
                <a:latin typeface="Calibri" panose="020F0502020204030204" pitchFamily="34" charset="0"/>
                <a:ea typeface="Calibri" panose="020F0502020204030204" pitchFamily="34" charset="0"/>
              </a:rPr>
              <a:t>This is a group presentation</a:t>
            </a:r>
          </a:p>
          <a:p>
            <a:pPr marL="285750" indent="-285750">
              <a:buFont typeface="Arial" panose="020B0604020202020204" pitchFamily="34" charset="0"/>
              <a:buChar char="•"/>
            </a:pPr>
            <a:r>
              <a:rPr lang="en-US" sz="1800" dirty="0">
                <a:solidFill>
                  <a:srgbClr val="242424"/>
                </a:solidFill>
                <a:effectLst/>
                <a:latin typeface="Calibri" panose="020F0502020204030204" pitchFamily="34" charset="0"/>
                <a:ea typeface="Calibri" panose="020F0502020204030204" pitchFamily="34" charset="0"/>
              </a:rPr>
              <a:t>Introductions…</a:t>
            </a:r>
          </a:p>
          <a:p>
            <a:pPr marL="285750" indent="-285750">
              <a:buFont typeface="Arial" panose="020B0604020202020204" pitchFamily="34" charset="0"/>
              <a:buChar char="•"/>
            </a:pPr>
            <a:r>
              <a:rPr lang="en-US" sz="1800" dirty="0">
                <a:solidFill>
                  <a:srgbClr val="242424"/>
                </a:solidFill>
                <a:effectLst/>
                <a:latin typeface="Calibri" panose="020F0502020204030204" pitchFamily="34" charset="0"/>
                <a:ea typeface="Calibri" panose="020F0502020204030204" pitchFamily="34" charset="0"/>
              </a:rPr>
              <a:t>We’re going to discuss the Central Coast Highway 1 climate resiliency study and discuss next steps for that study</a:t>
            </a:r>
          </a:p>
        </p:txBody>
      </p:sp>
      <p:sp>
        <p:nvSpPr>
          <p:cNvPr id="4" name="Slide Number Placeholder 3"/>
          <p:cNvSpPr>
            <a:spLocks noGrp="1"/>
          </p:cNvSpPr>
          <p:nvPr>
            <p:ph type="sldNum" sz="quarter" idx="5"/>
          </p:nvPr>
        </p:nvSpPr>
        <p:spPr/>
        <p:txBody>
          <a:bodyPr/>
          <a:lstStyle/>
          <a:p>
            <a:fld id="{CD5980E5-FCED-4E7B-95F1-FD550CADD2D6}" type="slidenum">
              <a:rPr lang="en-US" smtClean="0"/>
              <a:t>1</a:t>
            </a:fld>
            <a:endParaRPr lang="en-US"/>
          </a:p>
        </p:txBody>
      </p:sp>
    </p:spTree>
    <p:extLst>
      <p:ext uri="{BB962C8B-B14F-4D97-AF65-F5344CB8AC3E}">
        <p14:creationId xmlns:p14="http://schemas.microsoft.com/office/powerpoint/2010/main" val="283592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solidFill>
                  <a:srgbClr val="242424"/>
                </a:solidFill>
                <a:effectLst/>
                <a:latin typeface="Calibri" panose="020F0502020204030204" pitchFamily="34" charset="0"/>
                <a:ea typeface="Calibri" panose="020F0502020204030204" pitchFamily="34" charset="0"/>
              </a:rPr>
              <a:t>[TODD]</a:t>
            </a:r>
          </a:p>
        </p:txBody>
      </p:sp>
      <p:sp>
        <p:nvSpPr>
          <p:cNvPr id="4" name="Slide Number Placeholder 3"/>
          <p:cNvSpPr>
            <a:spLocks noGrp="1"/>
          </p:cNvSpPr>
          <p:nvPr>
            <p:ph type="sldNum" sz="quarter" idx="5"/>
          </p:nvPr>
        </p:nvSpPr>
        <p:spPr/>
        <p:txBody>
          <a:bodyPr/>
          <a:lstStyle/>
          <a:p>
            <a:fld id="{CD5980E5-FCED-4E7B-95F1-FD550CADD2D6}" type="slidenum">
              <a:rPr lang="en-US" smtClean="0"/>
              <a:t>10</a:t>
            </a:fld>
            <a:endParaRPr lang="en-US"/>
          </a:p>
        </p:txBody>
      </p:sp>
    </p:spTree>
    <p:extLst>
      <p:ext uri="{BB962C8B-B14F-4D97-AF65-F5344CB8AC3E}">
        <p14:creationId xmlns:p14="http://schemas.microsoft.com/office/powerpoint/2010/main" val="277123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00550"/>
            <a:ext cx="6856413" cy="4743450"/>
          </a:xfrm>
        </p:spPr>
        <p:txBody>
          <a:bodyPr/>
          <a:lstStyle/>
          <a:p>
            <a:pPr marR="0" lvl="0" algn="l" defTabSz="914400" rtl="0" eaLnBrk="1" fontAlgn="auto" latinLnBrk="0" hangingPunct="1">
              <a:lnSpc>
                <a:spcPct val="100000"/>
              </a:lnSpc>
              <a:spcBef>
                <a:spcPts val="0"/>
              </a:spcBef>
              <a:spcAft>
                <a:spcPts val="0"/>
              </a:spcAft>
              <a:buClrTx/>
              <a:buSzTx/>
              <a:tabLst/>
              <a:defRPr/>
            </a:pPr>
            <a:r>
              <a:rPr lang="en-US" sz="2000" dirty="0">
                <a:solidFill>
                  <a:srgbClr val="242424"/>
                </a:solidFill>
                <a:effectLst/>
                <a:ea typeface="Calibri" panose="020F0502020204030204" pitchFamily="34" charset="0"/>
              </a:rPr>
              <a:t>[CHRISTINA]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242424"/>
                </a:solidFill>
                <a:effectLst/>
                <a:ea typeface="Calibri" panose="020F0502020204030204" pitchFamily="34" charset="0"/>
              </a:rPr>
              <a:t>In 2019-20, AMBAG led a study that evaluated the impacts of sea level rise in Elkhorn Slough, looking at the highway 1 corridor, the railroad corridor, and the habitat impacts of sea level rise.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242424"/>
                </a:solidFill>
                <a:ea typeface="Calibri" panose="020F0502020204030204" pitchFamily="34" charset="0"/>
              </a:rPr>
              <a:t>The study was presented to the TAMC Rail Policy Committee on June 1, 2020.</a:t>
            </a:r>
            <a:endParaRPr lang="en-US" sz="2000" dirty="0">
              <a:solidFill>
                <a:srgbClr val="242424"/>
              </a:solidFill>
              <a:effectLst/>
              <a:ea typeface="Calibri" panose="020F0502020204030204" pitchFamily="34" charset="0"/>
            </a:endParaRPr>
          </a:p>
          <a:p>
            <a:pPr marL="171450" indent="-171450">
              <a:buFont typeface="Arial" panose="020B0604020202020204" pitchFamily="34" charset="0"/>
              <a:buChar char="•"/>
            </a:pPr>
            <a:r>
              <a:rPr lang="en-US" sz="2000" dirty="0"/>
              <a:t>I’m going to show a short version of the video explaining the virtual reality video created for this study. </a:t>
            </a:r>
          </a:p>
          <a:p>
            <a:pPr marL="628650" lvl="1" indent="-171450">
              <a:buFont typeface="Arial" panose="020B0604020202020204" pitchFamily="34" charset="0"/>
              <a:buChar char="•"/>
            </a:pPr>
            <a:r>
              <a:rPr lang="en-US" sz="2000" dirty="0"/>
              <a:t> (1:42 – start at 0:21, end at 1:35) </a:t>
            </a:r>
          </a:p>
          <a:p>
            <a:pPr marL="171450" indent="-171450">
              <a:buFont typeface="Arial" panose="020B0604020202020204" pitchFamily="34" charset="0"/>
              <a:buChar char="•"/>
            </a:pPr>
            <a:r>
              <a:rPr lang="en-US" sz="2000" dirty="0"/>
              <a:t>The links on the </a:t>
            </a:r>
            <a:r>
              <a:rPr lang="en-US" sz="2000"/>
              <a:t>slide are for </a:t>
            </a:r>
            <a:r>
              <a:rPr lang="en-US" sz="2000" dirty="0"/>
              <a:t>anyone who wants to explore the full VR video or read the resiliency study.</a:t>
            </a:r>
          </a:p>
        </p:txBody>
      </p:sp>
      <p:sp>
        <p:nvSpPr>
          <p:cNvPr id="4" name="Slide Number Placeholder 3"/>
          <p:cNvSpPr>
            <a:spLocks noGrp="1"/>
          </p:cNvSpPr>
          <p:nvPr>
            <p:ph type="sldNum" sz="quarter" idx="5"/>
          </p:nvPr>
        </p:nvSpPr>
        <p:spPr/>
        <p:txBody>
          <a:bodyPr/>
          <a:lstStyle/>
          <a:p>
            <a:fld id="{CD5980E5-FCED-4E7B-95F1-FD550CADD2D6}" type="slidenum">
              <a:rPr lang="en-US" smtClean="0"/>
              <a:t>2</a:t>
            </a:fld>
            <a:endParaRPr lang="en-US"/>
          </a:p>
        </p:txBody>
      </p:sp>
    </p:spTree>
    <p:extLst>
      <p:ext uri="{BB962C8B-B14F-4D97-AF65-F5344CB8AC3E}">
        <p14:creationId xmlns:p14="http://schemas.microsoft.com/office/powerpoint/2010/main" val="25562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00550"/>
            <a:ext cx="6856413" cy="4743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42424"/>
                </a:solidFill>
                <a:effectLst/>
                <a:ea typeface="Calibri" panose="020F0502020204030204" pitchFamily="34" charset="0"/>
              </a:rPr>
              <a:t>[CHRISTINA]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42424"/>
                </a:solidFill>
                <a:effectLst/>
                <a:ea typeface="Calibri" panose="020F0502020204030204" pitchFamily="34" charset="0"/>
              </a:rPr>
              <a:t>This chart shows the 3 alternatives considered, in addition to the no-action alternative.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cs typeface="Arial"/>
              </a:rPr>
              <a:t>Elevating Highway 1 as a two-lane highway </a:t>
            </a:r>
            <a:endParaRPr lang="en-US" sz="1800" dirty="0">
              <a:solidFill>
                <a:srgbClr val="242424"/>
              </a:solidFill>
              <a:effectLst/>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cs typeface="Arial"/>
              </a:rPr>
              <a:t>Managed retreat (redirecting traffic from a flooded Highway 1 to the G-12 corridor)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cs typeface="Arial"/>
              </a:rPr>
              <a:t>Widening Highway 1 to four lanes and elevating it out of the flood zone </a:t>
            </a:r>
            <a:endParaRPr lang="en-US" sz="1800" dirty="0">
              <a:solidFill>
                <a:srgbClr val="242424"/>
              </a:solidFill>
              <a:effectLst/>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42424"/>
                </a:solidFill>
                <a:effectLst/>
                <a:ea typeface="Calibri" panose="020F0502020204030204" pitchFamily="34" charset="0"/>
              </a:rPr>
              <a:t>This slide is focused on the highway/road traffic.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42424"/>
                </a:solidFill>
                <a:effectLst/>
                <a:ea typeface="Calibri" panose="020F0502020204030204" pitchFamily="34" charset="0"/>
              </a:rPr>
              <a:t>You’ll notice that every scenario recommends hourly rail service on an elevated single track – this is due to the conclusion from the Network Integration Study, which was happening simultaneously with this study, concluded that there was no need to double-track the mainline tracks through this area.</a:t>
            </a:r>
          </a:p>
          <a:p>
            <a:endParaRPr lang="en-US" sz="1800" dirty="0"/>
          </a:p>
        </p:txBody>
      </p:sp>
      <p:sp>
        <p:nvSpPr>
          <p:cNvPr id="4" name="Slide Number Placeholder 3"/>
          <p:cNvSpPr>
            <a:spLocks noGrp="1"/>
          </p:cNvSpPr>
          <p:nvPr>
            <p:ph type="sldNum" sz="quarter" idx="5"/>
          </p:nvPr>
        </p:nvSpPr>
        <p:spPr/>
        <p:txBody>
          <a:bodyPr/>
          <a:lstStyle/>
          <a:p>
            <a:fld id="{CD5980E5-FCED-4E7B-95F1-FD550CADD2D6}" type="slidenum">
              <a:rPr lang="en-US" smtClean="0"/>
              <a:t>3</a:t>
            </a:fld>
            <a:endParaRPr lang="en-US"/>
          </a:p>
        </p:txBody>
      </p:sp>
    </p:spTree>
    <p:extLst>
      <p:ext uri="{BB962C8B-B14F-4D97-AF65-F5344CB8AC3E}">
        <p14:creationId xmlns:p14="http://schemas.microsoft.com/office/powerpoint/2010/main" val="3294422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242424"/>
                </a:solidFill>
                <a:effectLst/>
                <a:ea typeface="Calibri" panose="020F0502020204030204" pitchFamily="34" charset="0"/>
              </a:rPr>
              <a:t>[CHRISTINA]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cs typeface="Arial"/>
              </a:rPr>
              <a:t>No Action: Allowing Highway 1 to flood would increase congestion and delay in the study area and would limit access to transportation for disadvantaged communities in the area.</a:t>
            </a:r>
            <a:r>
              <a:rPr lang="en-US" sz="1400" dirty="0">
                <a:cs typeface="Aria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cs typeface="Arial"/>
              </a:rPr>
              <a:t>Widening Highway 1 to four lanes and elevating it out of the flood zone would provide the greatest relief to congestion and delay, leading to less time spent on the roadway and greater ease of travel</a:t>
            </a:r>
          </a:p>
          <a:p>
            <a:pPr marL="171450" indent="-171450">
              <a:buFont typeface="Arial" panose="020B0604020202020204" pitchFamily="34" charset="0"/>
              <a:buChar char="•"/>
              <a:defRPr/>
            </a:pPr>
            <a:r>
              <a:rPr lang="en-US" sz="1400" dirty="0">
                <a:cs typeface="Arial"/>
              </a:rPr>
              <a:t>Elevating Highway 1 as a two-lane highway does not provide relief to the demand on Highway 1 that already exists in the study area but does present viable operational improvements that can be implemented to benefit travel time and safety through the corridor.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cs typeface="Arial"/>
              </a:rPr>
              <a:t>Managed retreat (redirecting traffic from a flooded Highway 1 to the G-12 corridor) limits access for disadvantaged communities and does worse than the 4-Lane elevated Highway 1 under any transportation metric. </a:t>
            </a:r>
          </a:p>
          <a:p>
            <a:pPr marL="171450" indent="-171450">
              <a:buFont typeface="Arial" panose="020B0604020202020204" pitchFamily="34" charset="0"/>
              <a:buChar char="•"/>
            </a:pPr>
            <a:r>
              <a:rPr lang="en-US" sz="1400" dirty="0"/>
              <a:t>We have been meeting with Caltrans to discuss the next step, which appears to be a Project Study Report or similar document, that will include some conceptual engineering and cost estimates.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Now I’m going to pass the presentation on to Alissa, who will walk through some of the funding options for the next steps on this project.</a:t>
            </a:r>
          </a:p>
          <a:p>
            <a:pPr marL="171450" indent="-171450">
              <a:buFont typeface="Arial" panose="020B0604020202020204" pitchFamily="34" charset="0"/>
              <a:buChar char="•"/>
            </a:pPr>
            <a:r>
              <a:rPr lang="en-US" sz="1400" dirty="0"/>
              <a:t>In addition to the grant opportunities Alissa will detail, there is also the potential for a state budget set-aside which Todd will touch on at the end of our presentation this morning.</a:t>
            </a:r>
          </a:p>
          <a:p>
            <a:pPr marL="171450" indent="-171450">
              <a:buFont typeface="Arial" panose="020B0604020202020204" pitchFamily="34" charset="0"/>
              <a:buChar char="•"/>
            </a:pPr>
            <a:r>
              <a:rPr lang="en-US" sz="1400" dirty="0"/>
              <a:t>[TRANSITION TO ALISSA]</a:t>
            </a:r>
            <a:endParaRPr lang="en-US" sz="1400" dirty="0">
              <a:cs typeface="Calibri" panose="020F0502020204030204"/>
            </a:endParaRPr>
          </a:p>
        </p:txBody>
      </p:sp>
      <p:sp>
        <p:nvSpPr>
          <p:cNvPr id="4" name="Slide Number Placeholder 3"/>
          <p:cNvSpPr>
            <a:spLocks noGrp="1"/>
          </p:cNvSpPr>
          <p:nvPr>
            <p:ph type="sldNum" sz="quarter" idx="5"/>
          </p:nvPr>
        </p:nvSpPr>
        <p:spPr/>
        <p:txBody>
          <a:bodyPr/>
          <a:lstStyle/>
          <a:p>
            <a:fld id="{CD5980E5-FCED-4E7B-95F1-FD550CADD2D6}" type="slidenum">
              <a:rPr lang="en-US" smtClean="0"/>
              <a:t>4</a:t>
            </a:fld>
            <a:endParaRPr lang="en-US"/>
          </a:p>
        </p:txBody>
      </p:sp>
    </p:spTree>
    <p:extLst>
      <p:ext uri="{BB962C8B-B14F-4D97-AF65-F5344CB8AC3E}">
        <p14:creationId xmlns:p14="http://schemas.microsoft.com/office/powerpoint/2010/main" val="9915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[ALISSA] </a:t>
            </a:r>
          </a:p>
          <a:p>
            <a:r>
              <a:rPr lang="en-US" dirty="0"/>
              <a:t>provide funding for agencies to develop and implement local transportation infrastructure projects </a:t>
            </a:r>
          </a:p>
          <a:p>
            <a:r>
              <a:rPr lang="en-US" dirty="0"/>
              <a:t>to adapt to the changing climate and meet federal Justice40 goals</a:t>
            </a:r>
          </a:p>
          <a:p>
            <a:r>
              <a:rPr lang="en-US"/>
              <a:t>At-Risk Coastal Infrastructure activities that strengthen, stabilize, harden, elevate, relocate or otherwise enhance the resilience of highway and non-rail infrastructure</a:t>
            </a:r>
            <a:endParaRPr lang="en-US" dirty="0"/>
          </a:p>
        </p:txBody>
      </p:sp>
      <p:sp>
        <p:nvSpPr>
          <p:cNvPr id="4" name="Slide Number Placeholder 3"/>
          <p:cNvSpPr>
            <a:spLocks noGrp="1"/>
          </p:cNvSpPr>
          <p:nvPr>
            <p:ph type="sldNum" sz="quarter" idx="5"/>
          </p:nvPr>
        </p:nvSpPr>
        <p:spPr/>
        <p:txBody>
          <a:bodyPr/>
          <a:lstStyle/>
          <a:p>
            <a:fld id="{CD5980E5-FCED-4E7B-95F1-FD550CADD2D6}" type="slidenum">
              <a:rPr lang="en-US" smtClean="0"/>
              <a:t>5</a:t>
            </a:fld>
            <a:endParaRPr lang="en-US"/>
          </a:p>
        </p:txBody>
      </p:sp>
    </p:spTree>
    <p:extLst>
      <p:ext uri="{BB962C8B-B14F-4D97-AF65-F5344CB8AC3E}">
        <p14:creationId xmlns:p14="http://schemas.microsoft.com/office/powerpoint/2010/main" val="643695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[ALISSA]</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Regional focus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Collaborative focus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Climate vulnerable projects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Integrate capacity building, vulnerable communities and equitable outcomes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Planning funding will not continue into further rounds </a:t>
            </a:r>
          </a:p>
          <a:p>
            <a:endParaRPr lang="en-US" dirty="0"/>
          </a:p>
        </p:txBody>
      </p:sp>
      <p:sp>
        <p:nvSpPr>
          <p:cNvPr id="4" name="Slide Number Placeholder 3"/>
          <p:cNvSpPr>
            <a:spLocks noGrp="1"/>
          </p:cNvSpPr>
          <p:nvPr>
            <p:ph type="sldNum" sz="quarter" idx="5"/>
          </p:nvPr>
        </p:nvSpPr>
        <p:spPr/>
        <p:txBody>
          <a:bodyPr/>
          <a:lstStyle/>
          <a:p>
            <a:fld id="{CD5980E5-FCED-4E7B-95F1-FD550CADD2D6}" type="slidenum">
              <a:rPr lang="en-US" smtClean="0"/>
              <a:t>6</a:t>
            </a:fld>
            <a:endParaRPr lang="en-US"/>
          </a:p>
        </p:txBody>
      </p:sp>
    </p:spTree>
    <p:extLst>
      <p:ext uri="{BB962C8B-B14F-4D97-AF65-F5344CB8AC3E}">
        <p14:creationId xmlns:p14="http://schemas.microsoft.com/office/powerpoint/2010/main" val="163760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33333"/>
                </a:solidFill>
                <a:effectLst/>
                <a:latin typeface="Source Sans Pro" panose="020B0503030403020204" pitchFamily="34" charset="0"/>
              </a:rPr>
              <a:t>The PROTECT program funds are distributed Federally and by formula and by competitive grants.  Most of the funds ($7.3B) are to be distributed by formula, while the remainder of the funds ($1.4B) are to be distributed by competitive grant.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333333"/>
                </a:solidFill>
                <a:effectLst/>
                <a:latin typeface="Source Sans Pro" panose="020B0503030403020204" pitchFamily="34" charset="0"/>
              </a:rPr>
              <a:t>Set Aside for Resilience funding</a:t>
            </a:r>
            <a:endParaRPr lang="en-US" sz="1200" b="1" i="0">
              <a:solidFill>
                <a:srgbClr val="0085A9"/>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Arial" panose="020B0604020202020204" pitchFamily="34" charset="0"/>
              </a:rPr>
              <a:t>Requires each State to use at least 2% of its PROTECT Formula Program funding each fiscal year for specified types of resilience-related planning activities, such as developing a resilience improvement plan; resilience planning, predesign, or design; technical capacity-building; or evacuation planning and preparation</a:t>
            </a:r>
            <a:endParaRPr lang="en-US"/>
          </a:p>
        </p:txBody>
      </p:sp>
      <p:sp>
        <p:nvSpPr>
          <p:cNvPr id="4" name="Slide Number Placeholder 3"/>
          <p:cNvSpPr>
            <a:spLocks noGrp="1"/>
          </p:cNvSpPr>
          <p:nvPr>
            <p:ph type="sldNum" sz="quarter" idx="5"/>
          </p:nvPr>
        </p:nvSpPr>
        <p:spPr/>
        <p:txBody>
          <a:bodyPr/>
          <a:lstStyle/>
          <a:p>
            <a:fld id="{CD5980E5-FCED-4E7B-95F1-FD550CADD2D6}" type="slidenum">
              <a:rPr lang="en-US" smtClean="0"/>
              <a:t>7</a:t>
            </a:fld>
            <a:endParaRPr lang="en-US"/>
          </a:p>
        </p:txBody>
      </p:sp>
    </p:spTree>
    <p:extLst>
      <p:ext uri="{BB962C8B-B14F-4D97-AF65-F5344CB8AC3E}">
        <p14:creationId xmlns:p14="http://schemas.microsoft.com/office/powerpoint/2010/main" val="135800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[ALISSA]</a:t>
            </a:r>
          </a:p>
          <a:p>
            <a:pPr marL="0" marR="0">
              <a:spcBef>
                <a:spcPts val="0"/>
              </a:spcBef>
              <a:spcAft>
                <a:spcPts val="0"/>
              </a:spcAft>
            </a:pPr>
            <a:r>
              <a:rPr lang="en-US" sz="1800" dirty="0">
                <a:effectLst/>
                <a:latin typeface="Calibri" panose="020F0502020204030204" pitchFamily="34" charset="0"/>
              </a:rPr>
              <a:t>Coastal Resilience Funding</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Assess priorities, look at areas that need the most funding</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Money is coastal resilience oriented</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Strategic plan, project selection criteria</a:t>
            </a:r>
          </a:p>
          <a:p>
            <a:pPr>
              <a:defRPr/>
            </a:pPr>
            <a:r>
              <a:rPr lang="en-US" sz="1800" dirty="0">
                <a:effectLst/>
                <a:latin typeface="Calibri" panose="020F0502020204030204" pitchFamily="34" charset="0"/>
              </a:rPr>
              <a:t>more interested in specific infrastructure planning</a:t>
            </a:r>
            <a:endParaRPr lang="en-US" dirty="0"/>
          </a:p>
          <a:p>
            <a:pPr>
              <a:defRPr/>
            </a:pPr>
            <a:r>
              <a:rPr lang="en-US" dirty="0"/>
              <a:t> Longer term is construction</a:t>
            </a:r>
          </a:p>
          <a:p>
            <a:r>
              <a:rPr lang="en-US" dirty="0">
                <a:cs typeface="Calibri"/>
              </a:rPr>
              <a:t>These funds are newly available, long range project</a:t>
            </a:r>
            <a:endParaRPr lang="en-US" dirty="0"/>
          </a:p>
          <a:p>
            <a:r>
              <a:rPr lang="en-US" dirty="0"/>
              <a:t>[TRANSITION TO TODD]</a:t>
            </a:r>
          </a:p>
          <a:p>
            <a:endParaRPr lang="en-US" dirty="0"/>
          </a:p>
        </p:txBody>
      </p:sp>
      <p:sp>
        <p:nvSpPr>
          <p:cNvPr id="4" name="Slide Number Placeholder 3"/>
          <p:cNvSpPr>
            <a:spLocks noGrp="1"/>
          </p:cNvSpPr>
          <p:nvPr>
            <p:ph type="sldNum" sz="quarter" idx="5"/>
          </p:nvPr>
        </p:nvSpPr>
        <p:spPr/>
        <p:txBody>
          <a:bodyPr/>
          <a:lstStyle/>
          <a:p>
            <a:fld id="{CD5980E5-FCED-4E7B-95F1-FD550CADD2D6}" type="slidenum">
              <a:rPr lang="en-US" smtClean="0"/>
              <a:t>8</a:t>
            </a:fld>
            <a:endParaRPr lang="en-US"/>
          </a:p>
        </p:txBody>
      </p:sp>
    </p:spTree>
    <p:extLst>
      <p:ext uri="{BB962C8B-B14F-4D97-AF65-F5344CB8AC3E}">
        <p14:creationId xmlns:p14="http://schemas.microsoft.com/office/powerpoint/2010/main" val="2143834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00550"/>
            <a:ext cx="6856413" cy="4743450"/>
          </a:xfrm>
        </p:spPr>
        <p:txBody>
          <a:bodyPr/>
          <a:lstStyle/>
          <a:p>
            <a:pPr marL="285750" indent="-285750">
              <a:buFont typeface="Arial" panose="020B0604020202020204" pitchFamily="34" charset="0"/>
              <a:buChar char="•"/>
            </a:pPr>
            <a:r>
              <a:rPr lang="en-US" sz="1400" dirty="0"/>
              <a:t>[TODD]</a:t>
            </a:r>
          </a:p>
          <a:p>
            <a:pPr marL="285750" indent="-285750">
              <a:buFont typeface="Arial" panose="020B0604020202020204" pitchFamily="34" charset="0"/>
              <a:buChar char="•"/>
            </a:pPr>
            <a:r>
              <a:rPr lang="en-US" sz="1400" dirty="0"/>
              <a:t>Gus tells us there’s ~$3M available potentially in the state budget for members to designate to projects for preconstruction/environmental activities</a:t>
            </a:r>
          </a:p>
        </p:txBody>
      </p:sp>
      <p:sp>
        <p:nvSpPr>
          <p:cNvPr id="4" name="Slide Number Placeholder 3"/>
          <p:cNvSpPr>
            <a:spLocks noGrp="1"/>
          </p:cNvSpPr>
          <p:nvPr>
            <p:ph type="sldNum" sz="quarter" idx="5"/>
          </p:nvPr>
        </p:nvSpPr>
        <p:spPr/>
        <p:txBody>
          <a:bodyPr/>
          <a:lstStyle/>
          <a:p>
            <a:fld id="{CD5980E5-FCED-4E7B-95F1-FD550CADD2D6}" type="slidenum">
              <a:rPr lang="en-US" smtClean="0"/>
              <a:t>9</a:t>
            </a:fld>
            <a:endParaRPr lang="en-US"/>
          </a:p>
        </p:txBody>
      </p:sp>
    </p:spTree>
    <p:extLst>
      <p:ext uri="{BB962C8B-B14F-4D97-AF65-F5344CB8AC3E}">
        <p14:creationId xmlns:p14="http://schemas.microsoft.com/office/powerpoint/2010/main" val="362716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43FE-AB16-6EC8-1B95-52B603A326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1E6C89-3C97-C678-32E7-4EB0FC296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5B3684-D129-8564-EE26-419D4CA4D933}"/>
              </a:ext>
            </a:extLst>
          </p:cNvPr>
          <p:cNvSpPr>
            <a:spLocks noGrp="1"/>
          </p:cNvSpPr>
          <p:nvPr>
            <p:ph type="dt" sz="half" idx="10"/>
          </p:nvPr>
        </p:nvSpPr>
        <p:spPr/>
        <p:txBody>
          <a:bodyPr/>
          <a:lstStyle/>
          <a:p>
            <a:fld id="{A17A6E1C-06F2-466D-B868-703873B3305C}" type="datetimeFigureOut">
              <a:rPr lang="en-US" smtClean="0"/>
              <a:t>3/22/2023</a:t>
            </a:fld>
            <a:endParaRPr lang="en-US"/>
          </a:p>
        </p:txBody>
      </p:sp>
      <p:sp>
        <p:nvSpPr>
          <p:cNvPr id="5" name="Footer Placeholder 4">
            <a:extLst>
              <a:ext uri="{FF2B5EF4-FFF2-40B4-BE49-F238E27FC236}">
                <a16:creationId xmlns:a16="http://schemas.microsoft.com/office/drawing/2014/main" id="{EA5A0A88-F818-5C09-2ECD-410DE67C6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AE706-5D1A-194F-BB46-D250C02B7E30}"/>
              </a:ext>
            </a:extLst>
          </p:cNvPr>
          <p:cNvSpPr>
            <a:spLocks noGrp="1"/>
          </p:cNvSpPr>
          <p:nvPr>
            <p:ph type="sldNum" sz="quarter" idx="12"/>
          </p:nvPr>
        </p:nvSpPr>
        <p:spPr/>
        <p:txBody>
          <a:bodyPr/>
          <a:lstStyle/>
          <a:p>
            <a:fld id="{CE228E1A-ADAE-4C5B-9A08-493C911D50AB}" type="slidenum">
              <a:rPr lang="en-US" smtClean="0"/>
              <a:t>‹#›</a:t>
            </a:fld>
            <a:endParaRPr lang="en-US"/>
          </a:p>
        </p:txBody>
      </p:sp>
    </p:spTree>
    <p:extLst>
      <p:ext uri="{BB962C8B-B14F-4D97-AF65-F5344CB8AC3E}">
        <p14:creationId xmlns:p14="http://schemas.microsoft.com/office/powerpoint/2010/main" val="74262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DC578-0876-B355-730E-44A1652D2E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ED7173-14DF-1812-3045-CCDA3F5CB7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F3DA3-7284-D17D-E2B9-4BB92B3F5BA2}"/>
              </a:ext>
            </a:extLst>
          </p:cNvPr>
          <p:cNvSpPr>
            <a:spLocks noGrp="1"/>
          </p:cNvSpPr>
          <p:nvPr>
            <p:ph type="dt" sz="half" idx="10"/>
          </p:nvPr>
        </p:nvSpPr>
        <p:spPr/>
        <p:txBody>
          <a:bodyPr/>
          <a:lstStyle/>
          <a:p>
            <a:fld id="{A17A6E1C-06F2-466D-B868-703873B3305C}" type="datetimeFigureOut">
              <a:rPr lang="en-US" smtClean="0"/>
              <a:t>3/22/2023</a:t>
            </a:fld>
            <a:endParaRPr lang="en-US"/>
          </a:p>
        </p:txBody>
      </p:sp>
      <p:sp>
        <p:nvSpPr>
          <p:cNvPr id="5" name="Footer Placeholder 4">
            <a:extLst>
              <a:ext uri="{FF2B5EF4-FFF2-40B4-BE49-F238E27FC236}">
                <a16:creationId xmlns:a16="http://schemas.microsoft.com/office/drawing/2014/main" id="{3DB99A0F-81D1-016B-FC2C-FCDADA25E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32171-1B2D-8834-CA51-E30A3CFC465E}"/>
              </a:ext>
            </a:extLst>
          </p:cNvPr>
          <p:cNvSpPr>
            <a:spLocks noGrp="1"/>
          </p:cNvSpPr>
          <p:nvPr>
            <p:ph type="sldNum" sz="quarter" idx="12"/>
          </p:nvPr>
        </p:nvSpPr>
        <p:spPr/>
        <p:txBody>
          <a:bodyPr/>
          <a:lstStyle/>
          <a:p>
            <a:fld id="{CE228E1A-ADAE-4C5B-9A08-493C911D50AB}" type="slidenum">
              <a:rPr lang="en-US" smtClean="0"/>
              <a:t>‹#›</a:t>
            </a:fld>
            <a:endParaRPr lang="en-US"/>
          </a:p>
        </p:txBody>
      </p:sp>
    </p:spTree>
    <p:extLst>
      <p:ext uri="{BB962C8B-B14F-4D97-AF65-F5344CB8AC3E}">
        <p14:creationId xmlns:p14="http://schemas.microsoft.com/office/powerpoint/2010/main" val="378645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15803-1A75-FD31-1D84-96E6B6E4A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48D2E4-143D-10BC-184D-D917AB4B14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A4F0F-18D1-28E1-44E2-42EA4464F094}"/>
              </a:ext>
            </a:extLst>
          </p:cNvPr>
          <p:cNvSpPr>
            <a:spLocks noGrp="1"/>
          </p:cNvSpPr>
          <p:nvPr>
            <p:ph type="dt" sz="half" idx="10"/>
          </p:nvPr>
        </p:nvSpPr>
        <p:spPr/>
        <p:txBody>
          <a:bodyPr/>
          <a:lstStyle/>
          <a:p>
            <a:fld id="{A17A6E1C-06F2-466D-B868-703873B3305C}" type="datetimeFigureOut">
              <a:rPr lang="en-US" smtClean="0"/>
              <a:t>3/22/2023</a:t>
            </a:fld>
            <a:endParaRPr lang="en-US"/>
          </a:p>
        </p:txBody>
      </p:sp>
      <p:sp>
        <p:nvSpPr>
          <p:cNvPr id="5" name="Footer Placeholder 4">
            <a:extLst>
              <a:ext uri="{FF2B5EF4-FFF2-40B4-BE49-F238E27FC236}">
                <a16:creationId xmlns:a16="http://schemas.microsoft.com/office/drawing/2014/main" id="{F17A1E6B-86E5-DCF6-4D57-95626630A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1E526-1A98-4AE6-6CC5-8E2F361002C3}"/>
              </a:ext>
            </a:extLst>
          </p:cNvPr>
          <p:cNvSpPr>
            <a:spLocks noGrp="1"/>
          </p:cNvSpPr>
          <p:nvPr>
            <p:ph type="sldNum" sz="quarter" idx="12"/>
          </p:nvPr>
        </p:nvSpPr>
        <p:spPr/>
        <p:txBody>
          <a:bodyPr/>
          <a:lstStyle/>
          <a:p>
            <a:fld id="{CE228E1A-ADAE-4C5B-9A08-493C911D50AB}" type="slidenum">
              <a:rPr lang="en-US" smtClean="0"/>
              <a:t>‹#›</a:t>
            </a:fld>
            <a:endParaRPr lang="en-US"/>
          </a:p>
        </p:txBody>
      </p:sp>
    </p:spTree>
    <p:extLst>
      <p:ext uri="{BB962C8B-B14F-4D97-AF65-F5344CB8AC3E}">
        <p14:creationId xmlns:p14="http://schemas.microsoft.com/office/powerpoint/2010/main" val="198600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5746-F55D-9C36-31EF-27AF89A24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A54BFA-BFF3-6DA8-D346-2806D7019B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772D8-3DCF-E656-C4D4-0468C96934B1}"/>
              </a:ext>
            </a:extLst>
          </p:cNvPr>
          <p:cNvSpPr>
            <a:spLocks noGrp="1"/>
          </p:cNvSpPr>
          <p:nvPr>
            <p:ph type="dt" sz="half" idx="10"/>
          </p:nvPr>
        </p:nvSpPr>
        <p:spPr/>
        <p:txBody>
          <a:bodyPr/>
          <a:lstStyle/>
          <a:p>
            <a:fld id="{A17A6E1C-06F2-466D-B868-703873B3305C}" type="datetimeFigureOut">
              <a:rPr lang="en-US" smtClean="0"/>
              <a:t>3/22/2023</a:t>
            </a:fld>
            <a:endParaRPr lang="en-US"/>
          </a:p>
        </p:txBody>
      </p:sp>
      <p:sp>
        <p:nvSpPr>
          <p:cNvPr id="5" name="Footer Placeholder 4">
            <a:extLst>
              <a:ext uri="{FF2B5EF4-FFF2-40B4-BE49-F238E27FC236}">
                <a16:creationId xmlns:a16="http://schemas.microsoft.com/office/drawing/2014/main" id="{3EEF533F-9177-FE16-A53A-A50AFEC3D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58DAE-1E44-AF23-3B90-065A7D99A0CB}"/>
              </a:ext>
            </a:extLst>
          </p:cNvPr>
          <p:cNvSpPr>
            <a:spLocks noGrp="1"/>
          </p:cNvSpPr>
          <p:nvPr>
            <p:ph type="sldNum" sz="quarter" idx="12"/>
          </p:nvPr>
        </p:nvSpPr>
        <p:spPr/>
        <p:txBody>
          <a:bodyPr/>
          <a:lstStyle/>
          <a:p>
            <a:fld id="{CE228E1A-ADAE-4C5B-9A08-493C911D50AB}" type="slidenum">
              <a:rPr lang="en-US" smtClean="0"/>
              <a:t>‹#›</a:t>
            </a:fld>
            <a:endParaRPr lang="en-US"/>
          </a:p>
        </p:txBody>
      </p:sp>
    </p:spTree>
    <p:extLst>
      <p:ext uri="{BB962C8B-B14F-4D97-AF65-F5344CB8AC3E}">
        <p14:creationId xmlns:p14="http://schemas.microsoft.com/office/powerpoint/2010/main" val="102938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77C6E-5F00-CEC8-3883-92875DD349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2BA39E-C81C-48DF-7F75-C049A16EF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50AC5C-1640-61C0-4EFA-7C11A623CCB2}"/>
              </a:ext>
            </a:extLst>
          </p:cNvPr>
          <p:cNvSpPr>
            <a:spLocks noGrp="1"/>
          </p:cNvSpPr>
          <p:nvPr>
            <p:ph type="dt" sz="half" idx="10"/>
          </p:nvPr>
        </p:nvSpPr>
        <p:spPr/>
        <p:txBody>
          <a:bodyPr/>
          <a:lstStyle/>
          <a:p>
            <a:fld id="{A17A6E1C-06F2-466D-B868-703873B3305C}" type="datetimeFigureOut">
              <a:rPr lang="en-US" smtClean="0"/>
              <a:t>3/22/2023</a:t>
            </a:fld>
            <a:endParaRPr lang="en-US"/>
          </a:p>
        </p:txBody>
      </p:sp>
      <p:sp>
        <p:nvSpPr>
          <p:cNvPr id="5" name="Footer Placeholder 4">
            <a:extLst>
              <a:ext uri="{FF2B5EF4-FFF2-40B4-BE49-F238E27FC236}">
                <a16:creationId xmlns:a16="http://schemas.microsoft.com/office/drawing/2014/main" id="{F27718FD-E4C7-A7B8-0B05-A038A6990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90E5D-55F8-9153-754A-231CA694ED3F}"/>
              </a:ext>
            </a:extLst>
          </p:cNvPr>
          <p:cNvSpPr>
            <a:spLocks noGrp="1"/>
          </p:cNvSpPr>
          <p:nvPr>
            <p:ph type="sldNum" sz="quarter" idx="12"/>
          </p:nvPr>
        </p:nvSpPr>
        <p:spPr/>
        <p:txBody>
          <a:bodyPr/>
          <a:lstStyle/>
          <a:p>
            <a:fld id="{CE228E1A-ADAE-4C5B-9A08-493C911D50AB}" type="slidenum">
              <a:rPr lang="en-US" smtClean="0"/>
              <a:t>‹#›</a:t>
            </a:fld>
            <a:endParaRPr lang="en-US"/>
          </a:p>
        </p:txBody>
      </p:sp>
    </p:spTree>
    <p:extLst>
      <p:ext uri="{BB962C8B-B14F-4D97-AF65-F5344CB8AC3E}">
        <p14:creationId xmlns:p14="http://schemas.microsoft.com/office/powerpoint/2010/main" val="443527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8104-2600-C62B-5765-950EEC758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085F9-342A-503E-B663-87A527B42D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18A1AB-1541-25CB-F8A2-08953B6708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A4D04A-AF74-B0DC-D95E-E5E84C575C6A}"/>
              </a:ext>
            </a:extLst>
          </p:cNvPr>
          <p:cNvSpPr>
            <a:spLocks noGrp="1"/>
          </p:cNvSpPr>
          <p:nvPr>
            <p:ph type="dt" sz="half" idx="10"/>
          </p:nvPr>
        </p:nvSpPr>
        <p:spPr/>
        <p:txBody>
          <a:bodyPr/>
          <a:lstStyle/>
          <a:p>
            <a:fld id="{A17A6E1C-06F2-466D-B868-703873B3305C}" type="datetimeFigureOut">
              <a:rPr lang="en-US" smtClean="0"/>
              <a:t>3/22/2023</a:t>
            </a:fld>
            <a:endParaRPr lang="en-US"/>
          </a:p>
        </p:txBody>
      </p:sp>
      <p:sp>
        <p:nvSpPr>
          <p:cNvPr id="6" name="Footer Placeholder 5">
            <a:extLst>
              <a:ext uri="{FF2B5EF4-FFF2-40B4-BE49-F238E27FC236}">
                <a16:creationId xmlns:a16="http://schemas.microsoft.com/office/drawing/2014/main" id="{2DD32DD7-2A86-C35D-90B6-6E5CE8A1A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2A5FC-A1CD-EA54-93D5-74B65413469D}"/>
              </a:ext>
            </a:extLst>
          </p:cNvPr>
          <p:cNvSpPr>
            <a:spLocks noGrp="1"/>
          </p:cNvSpPr>
          <p:nvPr>
            <p:ph type="sldNum" sz="quarter" idx="12"/>
          </p:nvPr>
        </p:nvSpPr>
        <p:spPr/>
        <p:txBody>
          <a:bodyPr/>
          <a:lstStyle/>
          <a:p>
            <a:fld id="{CE228E1A-ADAE-4C5B-9A08-493C911D50AB}" type="slidenum">
              <a:rPr lang="en-US" smtClean="0"/>
              <a:t>‹#›</a:t>
            </a:fld>
            <a:endParaRPr lang="en-US"/>
          </a:p>
        </p:txBody>
      </p:sp>
    </p:spTree>
    <p:extLst>
      <p:ext uri="{BB962C8B-B14F-4D97-AF65-F5344CB8AC3E}">
        <p14:creationId xmlns:p14="http://schemas.microsoft.com/office/powerpoint/2010/main" val="254890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60A7-3BD9-93B6-71EF-9F3BF5E2C1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2523F5-F6C1-3B90-90CB-8F20C4F29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0C4C0-9B27-B97D-9C8F-D35480F083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491457-5006-A55C-75F8-56822D6BF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75CFA9-B627-8069-F0D2-EF4E20F65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8F9FE6-AA68-1C2F-1769-C354144FF379}"/>
              </a:ext>
            </a:extLst>
          </p:cNvPr>
          <p:cNvSpPr>
            <a:spLocks noGrp="1"/>
          </p:cNvSpPr>
          <p:nvPr>
            <p:ph type="dt" sz="half" idx="10"/>
          </p:nvPr>
        </p:nvSpPr>
        <p:spPr/>
        <p:txBody>
          <a:bodyPr/>
          <a:lstStyle/>
          <a:p>
            <a:fld id="{A17A6E1C-06F2-466D-B868-703873B3305C}" type="datetimeFigureOut">
              <a:rPr lang="en-US" smtClean="0"/>
              <a:t>3/22/2023</a:t>
            </a:fld>
            <a:endParaRPr lang="en-US"/>
          </a:p>
        </p:txBody>
      </p:sp>
      <p:sp>
        <p:nvSpPr>
          <p:cNvPr id="8" name="Footer Placeholder 7">
            <a:extLst>
              <a:ext uri="{FF2B5EF4-FFF2-40B4-BE49-F238E27FC236}">
                <a16:creationId xmlns:a16="http://schemas.microsoft.com/office/drawing/2014/main" id="{17835FD0-8B64-CE51-298C-8F624FBDED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168B52-A104-6FCE-E890-ED0DD7055D88}"/>
              </a:ext>
            </a:extLst>
          </p:cNvPr>
          <p:cNvSpPr>
            <a:spLocks noGrp="1"/>
          </p:cNvSpPr>
          <p:nvPr>
            <p:ph type="sldNum" sz="quarter" idx="12"/>
          </p:nvPr>
        </p:nvSpPr>
        <p:spPr/>
        <p:txBody>
          <a:bodyPr/>
          <a:lstStyle/>
          <a:p>
            <a:fld id="{CE228E1A-ADAE-4C5B-9A08-493C911D50AB}" type="slidenum">
              <a:rPr lang="en-US" smtClean="0"/>
              <a:t>‹#›</a:t>
            </a:fld>
            <a:endParaRPr lang="en-US"/>
          </a:p>
        </p:txBody>
      </p:sp>
    </p:spTree>
    <p:extLst>
      <p:ext uri="{BB962C8B-B14F-4D97-AF65-F5344CB8AC3E}">
        <p14:creationId xmlns:p14="http://schemas.microsoft.com/office/powerpoint/2010/main" val="49308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8D17-D0FC-D25E-6525-05F798D309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E127B1-994B-9442-8DA2-7DEF48AEDDD5}"/>
              </a:ext>
            </a:extLst>
          </p:cNvPr>
          <p:cNvSpPr>
            <a:spLocks noGrp="1"/>
          </p:cNvSpPr>
          <p:nvPr>
            <p:ph type="dt" sz="half" idx="10"/>
          </p:nvPr>
        </p:nvSpPr>
        <p:spPr/>
        <p:txBody>
          <a:bodyPr/>
          <a:lstStyle/>
          <a:p>
            <a:fld id="{A17A6E1C-06F2-466D-B868-703873B3305C}" type="datetimeFigureOut">
              <a:rPr lang="en-US" smtClean="0"/>
              <a:t>3/22/2023</a:t>
            </a:fld>
            <a:endParaRPr lang="en-US"/>
          </a:p>
        </p:txBody>
      </p:sp>
      <p:sp>
        <p:nvSpPr>
          <p:cNvPr id="4" name="Footer Placeholder 3">
            <a:extLst>
              <a:ext uri="{FF2B5EF4-FFF2-40B4-BE49-F238E27FC236}">
                <a16:creationId xmlns:a16="http://schemas.microsoft.com/office/drawing/2014/main" id="{B734AB10-7681-03FF-A68A-72629B407C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C29422-A193-88D4-8452-1EE40B77065E}"/>
              </a:ext>
            </a:extLst>
          </p:cNvPr>
          <p:cNvSpPr>
            <a:spLocks noGrp="1"/>
          </p:cNvSpPr>
          <p:nvPr>
            <p:ph type="sldNum" sz="quarter" idx="12"/>
          </p:nvPr>
        </p:nvSpPr>
        <p:spPr/>
        <p:txBody>
          <a:bodyPr/>
          <a:lstStyle/>
          <a:p>
            <a:fld id="{CE228E1A-ADAE-4C5B-9A08-493C911D50AB}" type="slidenum">
              <a:rPr lang="en-US" smtClean="0"/>
              <a:t>‹#›</a:t>
            </a:fld>
            <a:endParaRPr lang="en-US"/>
          </a:p>
        </p:txBody>
      </p:sp>
    </p:spTree>
    <p:extLst>
      <p:ext uri="{BB962C8B-B14F-4D97-AF65-F5344CB8AC3E}">
        <p14:creationId xmlns:p14="http://schemas.microsoft.com/office/powerpoint/2010/main" val="182386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3E5CE-0826-2662-DBE9-50ADA897604E}"/>
              </a:ext>
            </a:extLst>
          </p:cNvPr>
          <p:cNvSpPr>
            <a:spLocks noGrp="1"/>
          </p:cNvSpPr>
          <p:nvPr>
            <p:ph type="dt" sz="half" idx="10"/>
          </p:nvPr>
        </p:nvSpPr>
        <p:spPr/>
        <p:txBody>
          <a:bodyPr/>
          <a:lstStyle/>
          <a:p>
            <a:fld id="{A17A6E1C-06F2-466D-B868-703873B3305C}" type="datetimeFigureOut">
              <a:rPr lang="en-US" smtClean="0"/>
              <a:t>3/22/2023</a:t>
            </a:fld>
            <a:endParaRPr lang="en-US"/>
          </a:p>
        </p:txBody>
      </p:sp>
      <p:sp>
        <p:nvSpPr>
          <p:cNvPr id="3" name="Footer Placeholder 2">
            <a:extLst>
              <a:ext uri="{FF2B5EF4-FFF2-40B4-BE49-F238E27FC236}">
                <a16:creationId xmlns:a16="http://schemas.microsoft.com/office/drawing/2014/main" id="{E69B94AE-3236-05EA-4E59-83AD30E548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3BBA24-BD01-C8CE-C061-4770D23559DB}"/>
              </a:ext>
            </a:extLst>
          </p:cNvPr>
          <p:cNvSpPr>
            <a:spLocks noGrp="1"/>
          </p:cNvSpPr>
          <p:nvPr>
            <p:ph type="sldNum" sz="quarter" idx="12"/>
          </p:nvPr>
        </p:nvSpPr>
        <p:spPr/>
        <p:txBody>
          <a:bodyPr/>
          <a:lstStyle/>
          <a:p>
            <a:fld id="{CE228E1A-ADAE-4C5B-9A08-493C911D50AB}" type="slidenum">
              <a:rPr lang="en-US" smtClean="0"/>
              <a:t>‹#›</a:t>
            </a:fld>
            <a:endParaRPr lang="en-US"/>
          </a:p>
        </p:txBody>
      </p:sp>
    </p:spTree>
    <p:extLst>
      <p:ext uri="{BB962C8B-B14F-4D97-AF65-F5344CB8AC3E}">
        <p14:creationId xmlns:p14="http://schemas.microsoft.com/office/powerpoint/2010/main" val="116598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517A-6A69-B1F3-821A-CAF7DD16C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93D03-1A27-28FF-FA35-6757240668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CA91BD-8AD0-BD70-F7F1-609BFD7C0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A0FC4B-4201-5D0A-7CB6-8F3FAA7BABB4}"/>
              </a:ext>
            </a:extLst>
          </p:cNvPr>
          <p:cNvSpPr>
            <a:spLocks noGrp="1"/>
          </p:cNvSpPr>
          <p:nvPr>
            <p:ph type="dt" sz="half" idx="10"/>
          </p:nvPr>
        </p:nvSpPr>
        <p:spPr/>
        <p:txBody>
          <a:bodyPr/>
          <a:lstStyle/>
          <a:p>
            <a:fld id="{A17A6E1C-06F2-466D-B868-703873B3305C}" type="datetimeFigureOut">
              <a:rPr lang="en-US" smtClean="0"/>
              <a:t>3/22/2023</a:t>
            </a:fld>
            <a:endParaRPr lang="en-US"/>
          </a:p>
        </p:txBody>
      </p:sp>
      <p:sp>
        <p:nvSpPr>
          <p:cNvPr id="6" name="Footer Placeholder 5">
            <a:extLst>
              <a:ext uri="{FF2B5EF4-FFF2-40B4-BE49-F238E27FC236}">
                <a16:creationId xmlns:a16="http://schemas.microsoft.com/office/drawing/2014/main" id="{9CDB8D33-9077-EAD7-AC05-877CCCBA2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55E17-FB65-0456-AC67-6F103A673793}"/>
              </a:ext>
            </a:extLst>
          </p:cNvPr>
          <p:cNvSpPr>
            <a:spLocks noGrp="1"/>
          </p:cNvSpPr>
          <p:nvPr>
            <p:ph type="sldNum" sz="quarter" idx="12"/>
          </p:nvPr>
        </p:nvSpPr>
        <p:spPr/>
        <p:txBody>
          <a:bodyPr/>
          <a:lstStyle/>
          <a:p>
            <a:fld id="{CE228E1A-ADAE-4C5B-9A08-493C911D50AB}" type="slidenum">
              <a:rPr lang="en-US" smtClean="0"/>
              <a:t>‹#›</a:t>
            </a:fld>
            <a:endParaRPr lang="en-US"/>
          </a:p>
        </p:txBody>
      </p:sp>
    </p:spTree>
    <p:extLst>
      <p:ext uri="{BB962C8B-B14F-4D97-AF65-F5344CB8AC3E}">
        <p14:creationId xmlns:p14="http://schemas.microsoft.com/office/powerpoint/2010/main" val="304900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439B-EA38-6E9E-6782-B441898DD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0BB3F9-EA73-850A-5B7D-52E358E9C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BBB58C-6D9A-70CF-2262-B697D049A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E0419-EAE1-1404-5AE6-1BEEE944376F}"/>
              </a:ext>
            </a:extLst>
          </p:cNvPr>
          <p:cNvSpPr>
            <a:spLocks noGrp="1"/>
          </p:cNvSpPr>
          <p:nvPr>
            <p:ph type="dt" sz="half" idx="10"/>
          </p:nvPr>
        </p:nvSpPr>
        <p:spPr/>
        <p:txBody>
          <a:bodyPr/>
          <a:lstStyle/>
          <a:p>
            <a:fld id="{A17A6E1C-06F2-466D-B868-703873B3305C}" type="datetimeFigureOut">
              <a:rPr lang="en-US" smtClean="0"/>
              <a:t>3/22/2023</a:t>
            </a:fld>
            <a:endParaRPr lang="en-US"/>
          </a:p>
        </p:txBody>
      </p:sp>
      <p:sp>
        <p:nvSpPr>
          <p:cNvPr id="6" name="Footer Placeholder 5">
            <a:extLst>
              <a:ext uri="{FF2B5EF4-FFF2-40B4-BE49-F238E27FC236}">
                <a16:creationId xmlns:a16="http://schemas.microsoft.com/office/drawing/2014/main" id="{72C10310-8848-6EAA-394D-98426EC4C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C8674-A100-7E43-3BB1-EC74EBEA0E53}"/>
              </a:ext>
            </a:extLst>
          </p:cNvPr>
          <p:cNvSpPr>
            <a:spLocks noGrp="1"/>
          </p:cNvSpPr>
          <p:nvPr>
            <p:ph type="sldNum" sz="quarter" idx="12"/>
          </p:nvPr>
        </p:nvSpPr>
        <p:spPr/>
        <p:txBody>
          <a:bodyPr/>
          <a:lstStyle/>
          <a:p>
            <a:fld id="{CE228E1A-ADAE-4C5B-9A08-493C911D50AB}" type="slidenum">
              <a:rPr lang="en-US" smtClean="0"/>
              <a:t>‹#›</a:t>
            </a:fld>
            <a:endParaRPr lang="en-US"/>
          </a:p>
        </p:txBody>
      </p:sp>
    </p:spTree>
    <p:extLst>
      <p:ext uri="{BB962C8B-B14F-4D97-AF65-F5344CB8AC3E}">
        <p14:creationId xmlns:p14="http://schemas.microsoft.com/office/powerpoint/2010/main" val="379210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FF98E-515E-27AB-91CC-E2A099EF74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E950B6-13BF-AAAF-C0A7-83FBCDB06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F9DC1-5630-FA11-0C31-946FE312D2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A6E1C-06F2-466D-B868-703873B3305C}" type="datetimeFigureOut">
              <a:rPr lang="en-US" smtClean="0"/>
              <a:t>3/22/2023</a:t>
            </a:fld>
            <a:endParaRPr lang="en-US"/>
          </a:p>
        </p:txBody>
      </p:sp>
      <p:sp>
        <p:nvSpPr>
          <p:cNvPr id="5" name="Footer Placeholder 4">
            <a:extLst>
              <a:ext uri="{FF2B5EF4-FFF2-40B4-BE49-F238E27FC236}">
                <a16:creationId xmlns:a16="http://schemas.microsoft.com/office/drawing/2014/main" id="{74C13174-A219-5709-93D0-C15B951162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4ABC8E-3C30-6483-91CB-D2C91B40D4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28E1A-ADAE-4C5B-9A08-493C911D50AB}" type="slidenum">
              <a:rPr lang="en-US" smtClean="0"/>
              <a:t>‹#›</a:t>
            </a:fld>
            <a:endParaRPr lang="en-US"/>
          </a:p>
        </p:txBody>
      </p:sp>
    </p:spTree>
    <p:extLst>
      <p:ext uri="{BB962C8B-B14F-4D97-AF65-F5344CB8AC3E}">
        <p14:creationId xmlns:p14="http://schemas.microsoft.com/office/powerpoint/2010/main" val="3697829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juniorvelo/3203089746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juniorvelo/3203089746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virtualplanet.tech/elkhorn-slough" TargetMode="External"/><Relationship Id="rId7"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hyperlink" Target="https://ambag.org/plans/central-coast-highway-1-climate-resiliency-stud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kerstin.wasson@g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4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water, sky, outdoor, nature&#10;&#10;Description automatically generated">
            <a:extLst>
              <a:ext uri="{FF2B5EF4-FFF2-40B4-BE49-F238E27FC236}">
                <a16:creationId xmlns:a16="http://schemas.microsoft.com/office/drawing/2014/main" id="{F8B5568B-A348-9729-7A4C-A37141D04439}"/>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542BC8AD-30D1-B344-02F0-EFD533D35965}"/>
              </a:ext>
            </a:extLst>
          </p:cNvPr>
          <p:cNvSpPr>
            <a:spLocks noGrp="1"/>
          </p:cNvSpPr>
          <p:nvPr>
            <p:ph type="ctrTitle"/>
          </p:nvPr>
        </p:nvSpPr>
        <p:spPr>
          <a:xfrm>
            <a:off x="1524000" y="1122363"/>
            <a:ext cx="9144000" cy="3063240"/>
          </a:xfrm>
        </p:spPr>
        <p:txBody>
          <a:bodyPr>
            <a:normAutofit fontScale="90000"/>
          </a:bodyPr>
          <a:lstStyle/>
          <a:p>
            <a:r>
              <a:rPr lang="en-US" sz="6600" dirty="0"/>
              <a:t>Central Coast Highway 1 Climate Resiliency Study-Planning and Implementation</a:t>
            </a:r>
            <a:endParaRPr lang="en-US" sz="6600" dirty="0">
              <a:cs typeface="Calibri"/>
            </a:endParaRPr>
          </a:p>
        </p:txBody>
      </p:sp>
      <p:sp>
        <p:nvSpPr>
          <p:cNvPr id="3" name="Subtitle 2">
            <a:extLst>
              <a:ext uri="{FF2B5EF4-FFF2-40B4-BE49-F238E27FC236}">
                <a16:creationId xmlns:a16="http://schemas.microsoft.com/office/drawing/2014/main" id="{613C483B-5E18-4A89-2DAA-FE8B4155D2EE}"/>
              </a:ext>
            </a:extLst>
          </p:cNvPr>
          <p:cNvSpPr>
            <a:spLocks noGrp="1"/>
          </p:cNvSpPr>
          <p:nvPr>
            <p:ph type="subTitle" idx="1"/>
          </p:nvPr>
        </p:nvSpPr>
        <p:spPr>
          <a:xfrm>
            <a:off x="1527048" y="4599432"/>
            <a:ext cx="9144000" cy="1536192"/>
          </a:xfrm>
        </p:spPr>
        <p:txBody>
          <a:bodyPr>
            <a:normAutofit/>
          </a:bodyPr>
          <a:lstStyle/>
          <a:p>
            <a:r>
              <a:rPr lang="en-US" dirty="0">
                <a:solidFill>
                  <a:srgbClr val="FFFFFF"/>
                </a:solidFill>
              </a:rPr>
              <a:t>Transportation Agency for Monterey County</a:t>
            </a:r>
          </a:p>
          <a:p>
            <a:r>
              <a:rPr lang="en-US" dirty="0">
                <a:solidFill>
                  <a:srgbClr val="FFFFFF"/>
                </a:solidFill>
              </a:rPr>
              <a:t>Christina Watson, Alissa Guther, Todd Muck</a:t>
            </a:r>
          </a:p>
          <a:p>
            <a:r>
              <a:rPr lang="en-US" dirty="0">
                <a:solidFill>
                  <a:srgbClr val="FFFFFF"/>
                </a:solidFill>
              </a:rPr>
              <a:t>March 22, 2023</a:t>
            </a:r>
          </a:p>
        </p:txBody>
      </p:sp>
      <p:sp>
        <p:nvSpPr>
          <p:cNvPr id="59"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DCE4C71-2CDC-8B77-707E-7D5F86B114E2}"/>
              </a:ext>
            </a:extLst>
          </p:cNvPr>
          <p:cNvSpPr txBox="1"/>
          <p:nvPr/>
        </p:nvSpPr>
        <p:spPr>
          <a:xfrm>
            <a:off x="988190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juniorvelo/3203089746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1083074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4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water, sky, outdoor, nature&#10;&#10;Description automatically generated">
            <a:extLst>
              <a:ext uri="{FF2B5EF4-FFF2-40B4-BE49-F238E27FC236}">
                <a16:creationId xmlns:a16="http://schemas.microsoft.com/office/drawing/2014/main" id="{F8B5568B-A348-9729-7A4C-A37141D04439}"/>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542BC8AD-30D1-B344-02F0-EFD533D35965}"/>
              </a:ext>
            </a:extLst>
          </p:cNvPr>
          <p:cNvSpPr>
            <a:spLocks noGrp="1"/>
          </p:cNvSpPr>
          <p:nvPr>
            <p:ph type="ctrTitle"/>
          </p:nvPr>
        </p:nvSpPr>
        <p:spPr>
          <a:xfrm>
            <a:off x="1524000" y="1122363"/>
            <a:ext cx="9144000" cy="3063240"/>
          </a:xfrm>
        </p:spPr>
        <p:txBody>
          <a:bodyPr>
            <a:normAutofit/>
          </a:bodyPr>
          <a:lstStyle/>
          <a:p>
            <a:pPr algn="l"/>
            <a:r>
              <a:rPr lang="en-US" sz="4000" b="1" dirty="0">
                <a:effectLst/>
                <a:latin typeface="+mn-lt"/>
              </a:rPr>
              <a:t>AUTHORIZE</a:t>
            </a:r>
            <a:r>
              <a:rPr lang="en-US" sz="4000" dirty="0">
                <a:effectLst/>
                <a:latin typeface="+mn-lt"/>
              </a:rPr>
              <a:t> the Executive Director to pursue member designated funding for planning and environmental studies for the Highway 1 Elkhorn Slough resiliency project</a:t>
            </a:r>
            <a:endParaRPr lang="en-US" sz="4000" dirty="0">
              <a:latin typeface="+mn-lt"/>
            </a:endParaRPr>
          </a:p>
        </p:txBody>
      </p:sp>
      <p:sp>
        <p:nvSpPr>
          <p:cNvPr id="59"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DCE4C71-2CDC-8B77-707E-7D5F86B114E2}"/>
              </a:ext>
            </a:extLst>
          </p:cNvPr>
          <p:cNvSpPr txBox="1"/>
          <p:nvPr/>
        </p:nvSpPr>
        <p:spPr>
          <a:xfrm>
            <a:off x="988190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juniorvelo/3203089746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03538720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26CBA6-DDA4-BA0A-CCD3-FFD3021979A4}"/>
              </a:ext>
            </a:extLst>
          </p:cNvPr>
          <p:cNvSpPr txBox="1"/>
          <p:nvPr/>
        </p:nvSpPr>
        <p:spPr>
          <a:xfrm>
            <a:off x="4654297" y="1717963"/>
            <a:ext cx="7083816" cy="3424337"/>
          </a:xfrm>
          <a:prstGeom prst="rect">
            <a:avLst/>
          </a:prstGeom>
        </p:spPr>
        <p:txBody>
          <a:bodyPr vert="horz" lIns="91440" tIns="45720" rIns="91440" bIns="45720" rtlCol="0" anchor="t">
            <a:normAutofit fontScale="92500" lnSpcReduction="10000"/>
          </a:bodyPr>
          <a:lstStyle/>
          <a:p>
            <a:pPr marL="571500" indent="-228600">
              <a:lnSpc>
                <a:spcPct val="90000"/>
              </a:lnSpc>
              <a:spcAft>
                <a:spcPts val="600"/>
              </a:spcAft>
              <a:buFont typeface="Arial" panose="020B0604020202020204" pitchFamily="34" charset="0"/>
              <a:buChar char="•"/>
            </a:pPr>
            <a:r>
              <a:rPr lang="en-US" sz="2800" dirty="0">
                <a:cs typeface="Calibri"/>
                <a:hlinkClick r:id="rId3">
                  <a:extLst>
                    <a:ext uri="{A12FA001-AC4F-418D-AE19-62706E023703}">
                      <ahyp:hlinkClr xmlns:ahyp="http://schemas.microsoft.com/office/drawing/2018/hyperlinkcolor" val="tx"/>
                    </a:ext>
                  </a:extLst>
                </a:hlinkClick>
              </a:rPr>
              <a:t>Virtual Reality: </a:t>
            </a:r>
            <a:r>
              <a:rPr lang="en-US" sz="2800" dirty="0">
                <a:solidFill>
                  <a:srgbClr val="0563C1"/>
                </a:solidFill>
                <a:cs typeface="Calibri"/>
                <a:hlinkClick r:id="rId3">
                  <a:extLst>
                    <a:ext uri="{A12FA001-AC4F-418D-AE19-62706E023703}">
                      <ahyp:hlinkClr xmlns:ahyp="http://schemas.microsoft.com/office/drawing/2018/hyperlinkcolor" val="tx"/>
                    </a:ext>
                  </a:extLst>
                </a:hlinkClick>
              </a:rPr>
              <a:t>https://www.virtualplanet.tech/elkhorn-slough</a:t>
            </a:r>
            <a:r>
              <a:rPr lang="en-US" sz="2800" dirty="0">
                <a:cs typeface="Calibri"/>
              </a:rPr>
              <a:t> </a:t>
            </a:r>
          </a:p>
          <a:p>
            <a:pPr marL="571500" indent="-228600">
              <a:lnSpc>
                <a:spcPct val="90000"/>
              </a:lnSpc>
              <a:spcAft>
                <a:spcPts val="600"/>
              </a:spcAft>
              <a:buFont typeface="Arial" panose="020B0604020202020204" pitchFamily="34" charset="0"/>
              <a:buChar char="•"/>
            </a:pPr>
            <a:endParaRPr lang="en-US" sz="2800" dirty="0">
              <a:cs typeface="Calibri"/>
            </a:endParaRPr>
          </a:p>
          <a:p>
            <a:pPr marL="571500" indent="-228600">
              <a:lnSpc>
                <a:spcPct val="90000"/>
              </a:lnSpc>
              <a:spcAft>
                <a:spcPts val="600"/>
              </a:spcAft>
              <a:buFont typeface="Arial" panose="020B0604020202020204" pitchFamily="34" charset="0"/>
              <a:buChar char="•"/>
            </a:pPr>
            <a:endParaRPr lang="en-US" sz="2800" dirty="0">
              <a:cs typeface="Calibri"/>
            </a:endParaRPr>
          </a:p>
          <a:p>
            <a:pPr marL="571500" indent="-228600">
              <a:lnSpc>
                <a:spcPct val="90000"/>
              </a:lnSpc>
              <a:spcAft>
                <a:spcPts val="600"/>
              </a:spcAft>
              <a:buFont typeface="Arial" panose="020B0604020202020204" pitchFamily="34" charset="0"/>
              <a:buChar char="•"/>
            </a:pPr>
            <a:endParaRPr lang="en-US" sz="2800" dirty="0">
              <a:cs typeface="Calibri"/>
            </a:endParaRPr>
          </a:p>
          <a:p>
            <a:pPr marL="571500" indent="-228600">
              <a:lnSpc>
                <a:spcPct val="90000"/>
              </a:lnSpc>
              <a:spcAft>
                <a:spcPts val="600"/>
              </a:spcAft>
              <a:buFont typeface="Arial" panose="020B0604020202020204" pitchFamily="34" charset="0"/>
              <a:buChar char="•"/>
            </a:pPr>
            <a:endParaRPr lang="en-US" sz="2800" dirty="0">
              <a:cs typeface="Calibri"/>
            </a:endParaRPr>
          </a:p>
          <a:p>
            <a:pPr marL="571500" indent="-228600">
              <a:lnSpc>
                <a:spcPct val="90000"/>
              </a:lnSpc>
              <a:spcAft>
                <a:spcPts val="600"/>
              </a:spcAft>
              <a:buFont typeface="Arial" panose="020B0604020202020204" pitchFamily="34" charset="0"/>
              <a:buChar char="•"/>
            </a:pPr>
            <a:r>
              <a:rPr lang="en-US" sz="2800" dirty="0">
                <a:cs typeface="Calibri"/>
                <a:hlinkClick r:id="rId4">
                  <a:extLst>
                    <a:ext uri="{A12FA001-AC4F-418D-AE19-62706E023703}">
                      <ahyp:hlinkClr xmlns:ahyp="http://schemas.microsoft.com/office/drawing/2018/hyperlinkcolor" val="tx"/>
                    </a:ext>
                  </a:extLst>
                </a:hlinkClick>
              </a:rPr>
              <a:t>Resiliency Study: </a:t>
            </a:r>
            <a:r>
              <a:rPr lang="en-US" sz="2800" dirty="0">
                <a:solidFill>
                  <a:srgbClr val="0563C1"/>
                </a:solidFill>
                <a:cs typeface="Calibri"/>
                <a:hlinkClick r:id="rId4">
                  <a:extLst>
                    <a:ext uri="{A12FA001-AC4F-418D-AE19-62706E023703}">
                      <ahyp:hlinkClr xmlns:ahyp="http://schemas.microsoft.com/office/drawing/2018/hyperlinkcolor" val="tx"/>
                    </a:ext>
                  </a:extLst>
                </a:hlinkClick>
              </a:rPr>
              <a:t>https://ambag.org/plans/central-coast-highway-1-climate-resiliency-study</a:t>
            </a:r>
            <a:r>
              <a:rPr lang="en-US" sz="2800" dirty="0">
                <a:cs typeface="Calibri"/>
              </a:rPr>
              <a:t> </a:t>
            </a:r>
          </a:p>
        </p:txBody>
      </p:sp>
      <p:sp>
        <p:nvSpPr>
          <p:cNvPr id="2" name="Title 1">
            <a:extLst>
              <a:ext uri="{FF2B5EF4-FFF2-40B4-BE49-F238E27FC236}">
                <a16:creationId xmlns:a16="http://schemas.microsoft.com/office/drawing/2014/main" id="{80F74201-2D14-1C9C-6366-D5C523E49BA3}"/>
              </a:ext>
            </a:extLst>
          </p:cNvPr>
          <p:cNvSpPr>
            <a:spLocks noGrp="1"/>
          </p:cNvSpPr>
          <p:nvPr>
            <p:ph type="title"/>
          </p:nvPr>
        </p:nvSpPr>
        <p:spPr>
          <a:xfrm>
            <a:off x="970466" y="685800"/>
            <a:ext cx="3494362" cy="1675337"/>
          </a:xfrm>
        </p:spPr>
        <p:txBody>
          <a:bodyPr vert="horz" lIns="91440" tIns="45720" rIns="91440" bIns="45720" rtlCol="0" anchor="ctr">
            <a:normAutofit/>
          </a:bodyPr>
          <a:lstStyle/>
          <a:p>
            <a:pPr algn="r"/>
            <a:r>
              <a:rPr lang="en-US" sz="4400" b="1" dirty="0"/>
              <a:t>Elkhorn Slough Virtual Reality</a:t>
            </a:r>
            <a:endParaRPr lang="en-US" kern="1200" dirty="0">
              <a:ln w="22225">
                <a:solidFill>
                  <a:schemeClr val="tx1"/>
                </a:solidFill>
              </a:ln>
              <a:latin typeface="+mj-lt"/>
              <a:ea typeface="+mj-ea"/>
              <a:cs typeface="+mj-cs"/>
            </a:endParaRPr>
          </a:p>
        </p:txBody>
      </p:sp>
      <p:pic>
        <p:nvPicPr>
          <p:cNvPr id="1026" name="Picture 2">
            <a:extLst>
              <a:ext uri="{FF2B5EF4-FFF2-40B4-BE49-F238E27FC236}">
                <a16:creationId xmlns:a16="http://schemas.microsoft.com/office/drawing/2014/main" id="{5D7CD888-BD9B-F37A-EE26-C53D95E53D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861" y="4922776"/>
            <a:ext cx="3063048" cy="88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46F908E-717C-B9CE-F694-DD5F874636E1}"/>
              </a:ext>
            </a:extLst>
          </p:cNvPr>
          <p:cNvPicPr>
            <a:picLocks noChangeAspect="1"/>
          </p:cNvPicPr>
          <p:nvPr/>
        </p:nvPicPr>
        <p:blipFill>
          <a:blip r:embed="rId6"/>
          <a:stretch>
            <a:fillRect/>
          </a:stretch>
        </p:blipFill>
        <p:spPr>
          <a:xfrm>
            <a:off x="894861" y="2697712"/>
            <a:ext cx="2953572" cy="2102888"/>
          </a:xfrm>
          <a:prstGeom prst="rect">
            <a:avLst/>
          </a:prstGeom>
        </p:spPr>
      </p:pic>
      <p:pic>
        <p:nvPicPr>
          <p:cNvPr id="12" name="Picture 11">
            <a:extLst>
              <a:ext uri="{FF2B5EF4-FFF2-40B4-BE49-F238E27FC236}">
                <a16:creationId xmlns:a16="http://schemas.microsoft.com/office/drawing/2014/main" id="{A8A3D579-8F0F-8932-AC51-BB9E53AADC58}"/>
              </a:ext>
            </a:extLst>
          </p:cNvPr>
          <p:cNvPicPr>
            <a:picLocks noChangeAspect="1"/>
          </p:cNvPicPr>
          <p:nvPr/>
        </p:nvPicPr>
        <p:blipFill>
          <a:blip r:embed="rId7"/>
          <a:stretch>
            <a:fillRect/>
          </a:stretch>
        </p:blipFill>
        <p:spPr>
          <a:xfrm>
            <a:off x="5350685" y="2697712"/>
            <a:ext cx="2374978" cy="716301"/>
          </a:xfrm>
          <a:prstGeom prst="rect">
            <a:avLst/>
          </a:prstGeom>
        </p:spPr>
      </p:pic>
    </p:spTree>
    <p:extLst>
      <p:ext uri="{BB962C8B-B14F-4D97-AF65-F5344CB8AC3E}">
        <p14:creationId xmlns:p14="http://schemas.microsoft.com/office/powerpoint/2010/main" val="305292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F74201-2D14-1C9C-6366-D5C523E49BA3}"/>
              </a:ext>
            </a:extLst>
          </p:cNvPr>
          <p:cNvSpPr>
            <a:spLocks noGrp="1"/>
          </p:cNvSpPr>
          <p:nvPr>
            <p:ph type="title"/>
          </p:nvPr>
        </p:nvSpPr>
        <p:spPr>
          <a:xfrm>
            <a:off x="321564" y="685800"/>
            <a:ext cx="3584514" cy="2743200"/>
          </a:xfrm>
        </p:spPr>
        <p:txBody>
          <a:bodyPr vert="horz" lIns="91440" tIns="45720" rIns="91440" bIns="45720" rtlCol="0" anchor="ctr">
            <a:normAutofit/>
          </a:bodyPr>
          <a:lstStyle/>
          <a:p>
            <a:pPr algn="r"/>
            <a:r>
              <a:rPr lang="en-US" sz="4400" b="1" dirty="0"/>
              <a:t>Elkhorn Slough Study Scenarios</a:t>
            </a:r>
            <a:endParaRPr lang="en-US" kern="1200" dirty="0">
              <a:ln w="22225">
                <a:solidFill>
                  <a:schemeClr val="tx1"/>
                </a:solidFill>
              </a:ln>
              <a:latin typeface="+mj-lt"/>
              <a:ea typeface="+mj-ea"/>
              <a:cs typeface="+mj-cs"/>
            </a:endParaRPr>
          </a:p>
        </p:txBody>
      </p:sp>
      <p:pic>
        <p:nvPicPr>
          <p:cNvPr id="3" name="Picture 2">
            <a:extLst>
              <a:ext uri="{FF2B5EF4-FFF2-40B4-BE49-F238E27FC236}">
                <a16:creationId xmlns:a16="http://schemas.microsoft.com/office/drawing/2014/main" id="{33E62EAB-1989-2F38-5CF6-5A858AD83B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1" t="4444" r="2888" b="2196"/>
          <a:stretch/>
        </p:blipFill>
        <p:spPr bwMode="auto">
          <a:xfrm>
            <a:off x="4122960" y="293772"/>
            <a:ext cx="7773160" cy="624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36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F74201-2D14-1C9C-6366-D5C523E49BA3}"/>
              </a:ext>
            </a:extLst>
          </p:cNvPr>
          <p:cNvSpPr>
            <a:spLocks noGrp="1"/>
          </p:cNvSpPr>
          <p:nvPr>
            <p:ph type="title"/>
          </p:nvPr>
        </p:nvSpPr>
        <p:spPr>
          <a:xfrm>
            <a:off x="527442" y="490870"/>
            <a:ext cx="3796463" cy="2743200"/>
          </a:xfrm>
        </p:spPr>
        <p:txBody>
          <a:bodyPr vert="horz" lIns="91440" tIns="45720" rIns="91440" bIns="45720" rtlCol="0" anchor="ctr">
            <a:normAutofit/>
          </a:bodyPr>
          <a:lstStyle/>
          <a:p>
            <a:pPr algn="r"/>
            <a:r>
              <a:rPr lang="en-US" sz="4400" b="1" dirty="0"/>
              <a:t>Elkhorn Slough Study Conclusions</a:t>
            </a:r>
            <a:endParaRPr lang="en-US" kern="1200" dirty="0">
              <a:ln w="22225">
                <a:solidFill>
                  <a:schemeClr val="tx1"/>
                </a:solidFill>
              </a:ln>
              <a:latin typeface="+mj-lt"/>
              <a:ea typeface="+mj-ea"/>
              <a:cs typeface="+mj-cs"/>
            </a:endParaRPr>
          </a:p>
        </p:txBody>
      </p:sp>
      <p:sp>
        <p:nvSpPr>
          <p:cNvPr id="5" name="TextBox 4">
            <a:extLst>
              <a:ext uri="{FF2B5EF4-FFF2-40B4-BE49-F238E27FC236}">
                <a16:creationId xmlns:a16="http://schemas.microsoft.com/office/drawing/2014/main" id="{4D30451C-5995-7C62-05CC-766AEBDC91CE}"/>
              </a:ext>
            </a:extLst>
          </p:cNvPr>
          <p:cNvSpPr txBox="1"/>
          <p:nvPr/>
        </p:nvSpPr>
        <p:spPr>
          <a:xfrm>
            <a:off x="4916742" y="758900"/>
            <a:ext cx="6749123" cy="5478423"/>
          </a:xfrm>
          <a:prstGeom prst="rect">
            <a:avLst/>
          </a:prstGeom>
          <a:noFill/>
        </p:spPr>
        <p:txBody>
          <a:bodyPr wrap="square" lIns="91440" tIns="45720" rIns="91440" bIns="45720" rtlCol="0" anchor="t">
            <a:spAutoFit/>
          </a:bodyPr>
          <a:lstStyle/>
          <a:p>
            <a:pPr marL="285750" indent="-285750">
              <a:spcBef>
                <a:spcPts val="600"/>
              </a:spcBef>
              <a:spcAft>
                <a:spcPts val="600"/>
              </a:spcAft>
              <a:buFont typeface="Arial" panose="020B0604020202020204" pitchFamily="34" charset="0"/>
              <a:buChar char="•"/>
            </a:pPr>
            <a:r>
              <a:rPr lang="en-US" sz="3200" dirty="0">
                <a:effectLst/>
                <a:cs typeface="Arial"/>
              </a:rPr>
              <a:t>No Action: increased congestion and delay; limit access</a:t>
            </a:r>
          </a:p>
          <a:p>
            <a:pPr marL="285750" indent="-285750">
              <a:spcBef>
                <a:spcPts val="600"/>
              </a:spcBef>
              <a:spcAft>
                <a:spcPts val="600"/>
              </a:spcAft>
              <a:buFont typeface="Arial" panose="020B0604020202020204" pitchFamily="34" charset="0"/>
              <a:buChar char="•"/>
            </a:pPr>
            <a:r>
              <a:rPr lang="en-US" sz="3200" dirty="0">
                <a:cs typeface="Arial"/>
              </a:rPr>
              <a:t>Recommended action: elevated/4-lane Highway 1</a:t>
            </a:r>
          </a:p>
          <a:p>
            <a:pPr marL="285750" indent="-285750">
              <a:spcBef>
                <a:spcPts val="600"/>
              </a:spcBef>
              <a:spcAft>
                <a:spcPts val="600"/>
              </a:spcAft>
              <a:buFont typeface="Arial" panose="020B0604020202020204" pitchFamily="34" charset="0"/>
              <a:buChar char="•"/>
            </a:pPr>
            <a:r>
              <a:rPr lang="en-US" sz="3200" dirty="0">
                <a:cs typeface="Arial"/>
              </a:rPr>
              <a:t>Elevated 2-lane Highway 1 viable alternative but does not solve current congestion</a:t>
            </a:r>
          </a:p>
          <a:p>
            <a:pPr marL="285750" indent="-285750">
              <a:spcBef>
                <a:spcPts val="600"/>
              </a:spcBef>
              <a:spcAft>
                <a:spcPts val="600"/>
              </a:spcAft>
              <a:buFont typeface="Arial" panose="020B0604020202020204" pitchFamily="34" charset="0"/>
              <a:buChar char="•"/>
            </a:pPr>
            <a:r>
              <a:rPr lang="en-US" sz="3200" dirty="0">
                <a:cs typeface="Arial"/>
              </a:rPr>
              <a:t>Managed retreat to G-12 corridor limits access, adds traffic to congested route</a:t>
            </a:r>
          </a:p>
        </p:txBody>
      </p:sp>
      <p:pic>
        <p:nvPicPr>
          <p:cNvPr id="7" name="Picture 7" descr="A picture containing text, outdoor, sign, way&#10;&#10;Description automatically generated">
            <a:extLst>
              <a:ext uri="{FF2B5EF4-FFF2-40B4-BE49-F238E27FC236}">
                <a16:creationId xmlns:a16="http://schemas.microsoft.com/office/drawing/2014/main" id="{FDFFE90A-7BBA-5885-48EC-B5EED7E205BA}"/>
              </a:ext>
            </a:extLst>
          </p:cNvPr>
          <p:cNvPicPr>
            <a:picLocks noChangeAspect="1"/>
          </p:cNvPicPr>
          <p:nvPr/>
        </p:nvPicPr>
        <p:blipFill>
          <a:blip r:embed="rId3"/>
          <a:stretch>
            <a:fillRect/>
          </a:stretch>
        </p:blipFill>
        <p:spPr>
          <a:xfrm>
            <a:off x="914401" y="3498112"/>
            <a:ext cx="3079897" cy="2059172"/>
          </a:xfrm>
          <a:prstGeom prst="rect">
            <a:avLst/>
          </a:prstGeom>
        </p:spPr>
      </p:pic>
      <p:sp>
        <p:nvSpPr>
          <p:cNvPr id="8" name="TextBox 7">
            <a:extLst>
              <a:ext uri="{FF2B5EF4-FFF2-40B4-BE49-F238E27FC236}">
                <a16:creationId xmlns:a16="http://schemas.microsoft.com/office/drawing/2014/main" id="{A3596B73-AA6A-A2FB-65BA-A4410DD3E9D8}"/>
              </a:ext>
            </a:extLst>
          </p:cNvPr>
          <p:cNvSpPr txBox="1"/>
          <p:nvPr/>
        </p:nvSpPr>
        <p:spPr>
          <a:xfrm>
            <a:off x="956929" y="5723860"/>
            <a:ext cx="27467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Image: Kerstin Wasson, Research</a:t>
            </a:r>
            <a:r>
              <a:rPr lang="en-US" sz="800">
                <a:ea typeface="+mn-lt"/>
                <a:cs typeface="+mn-lt"/>
              </a:rPr>
              <a:t> Coordinator, Elkhorn Slough National Estuarine Research Reserve</a:t>
            </a:r>
            <a:br>
              <a:rPr lang="en-US" sz="800">
                <a:ea typeface="+mn-lt"/>
                <a:cs typeface="+mn-lt"/>
              </a:rPr>
            </a:br>
            <a:r>
              <a:rPr lang="en-US" sz="800">
                <a:ea typeface="+mn-lt"/>
                <a:cs typeface="+mn-lt"/>
                <a:hlinkClick r:id="rId4"/>
              </a:rPr>
              <a:t>Email</a:t>
            </a:r>
            <a:r>
              <a:rPr lang="en-US" sz="800">
                <a:ea typeface="+mn-lt"/>
                <a:cs typeface="+mn-lt"/>
              </a:rPr>
              <a:t> (831)728-2822 x310</a:t>
            </a:r>
            <a:endParaRPr lang="en-US" sz="800">
              <a:cs typeface="Calibri"/>
            </a:endParaRPr>
          </a:p>
          <a:p>
            <a:pPr algn="l"/>
            <a:endParaRPr lang="en-US">
              <a:cs typeface="Calibri"/>
            </a:endParaRPr>
          </a:p>
        </p:txBody>
      </p:sp>
    </p:spTree>
    <p:extLst>
      <p:ext uri="{BB962C8B-B14F-4D97-AF65-F5344CB8AC3E}">
        <p14:creationId xmlns:p14="http://schemas.microsoft.com/office/powerpoint/2010/main" val="174926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26CBA6-DDA4-BA0A-CCD3-FFD3021979A4}"/>
              </a:ext>
            </a:extLst>
          </p:cNvPr>
          <p:cNvSpPr txBox="1"/>
          <p:nvPr/>
        </p:nvSpPr>
        <p:spPr>
          <a:xfrm>
            <a:off x="5278582" y="2208320"/>
            <a:ext cx="6465061" cy="2925277"/>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3200" dirty="0">
                <a:solidFill>
                  <a:srgbClr val="333333"/>
                </a:solidFill>
                <a:latin typeface="Calibri"/>
                <a:ea typeface="Source Sans Pro"/>
                <a:cs typeface="Calibri"/>
              </a:rPr>
              <a:t>Capital projects adapting local transportation infrastructure to climate change</a:t>
            </a:r>
            <a:endParaRPr lang="en-US" sz="3200" b="0" i="0" u="none" strike="noStrike" dirty="0">
              <a:solidFill>
                <a:srgbClr val="333333"/>
              </a:solidFill>
              <a:effectLst/>
              <a:latin typeface="Calibri"/>
              <a:ea typeface="Source Sans Pro"/>
              <a:cs typeface="Calibri"/>
            </a:endParaRPr>
          </a:p>
          <a:p>
            <a:pPr marL="285750" indent="-285750">
              <a:buFont typeface="Arial" panose="020B0604020202020204" pitchFamily="34" charset="0"/>
              <a:buChar char="•"/>
            </a:pPr>
            <a:r>
              <a:rPr lang="en-US" sz="3200" b="0" i="0" u="none" strike="noStrike" dirty="0">
                <a:solidFill>
                  <a:srgbClr val="333333"/>
                </a:solidFill>
                <a:effectLst/>
                <a:latin typeface="Calibri"/>
                <a:ea typeface="Source Sans Pro"/>
                <a:cs typeface="Calibri"/>
              </a:rPr>
              <a:t>Total $400 million, first round </a:t>
            </a:r>
            <a:r>
              <a:rPr lang="en-US" sz="3200" dirty="0">
                <a:solidFill>
                  <a:srgbClr val="333333"/>
                </a:solidFill>
                <a:latin typeface="Calibri"/>
                <a:ea typeface="Source Sans Pro"/>
                <a:cs typeface="Calibri"/>
              </a:rPr>
              <a:t>$</a:t>
            </a:r>
            <a:r>
              <a:rPr lang="en-US" sz="3200" b="0" i="0" u="none" strike="noStrike" dirty="0">
                <a:solidFill>
                  <a:srgbClr val="333333"/>
                </a:solidFill>
                <a:effectLst/>
                <a:latin typeface="Calibri"/>
                <a:ea typeface="Source Sans Pro"/>
                <a:cs typeface="Calibri"/>
              </a:rPr>
              <a:t>50 Million</a:t>
            </a:r>
            <a:endParaRPr lang="en-US" sz="3200" dirty="0">
              <a:latin typeface="Calibri"/>
              <a:ea typeface="Source Sans Pro"/>
              <a:cs typeface="Calibri"/>
            </a:endParaRPr>
          </a:p>
        </p:txBody>
      </p:sp>
      <p:pic>
        <p:nvPicPr>
          <p:cNvPr id="5" name="Picture 4" descr="A picture containing text, sign&#10;&#10;Description automatically generated">
            <a:extLst>
              <a:ext uri="{FF2B5EF4-FFF2-40B4-BE49-F238E27FC236}">
                <a16:creationId xmlns:a16="http://schemas.microsoft.com/office/drawing/2014/main" id="{82F972E3-0E4E-E001-FF19-828CBB47E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8700" y="364001"/>
            <a:ext cx="3913077" cy="952182"/>
          </a:xfrm>
          <a:prstGeom prst="rect">
            <a:avLst/>
          </a:prstGeom>
        </p:spPr>
      </p:pic>
      <p:sp>
        <p:nvSpPr>
          <p:cNvPr id="2" name="Title 1">
            <a:extLst>
              <a:ext uri="{FF2B5EF4-FFF2-40B4-BE49-F238E27FC236}">
                <a16:creationId xmlns:a16="http://schemas.microsoft.com/office/drawing/2014/main" id="{80F74201-2D14-1C9C-6366-D5C523E49BA3}"/>
              </a:ext>
            </a:extLst>
          </p:cNvPr>
          <p:cNvSpPr>
            <a:spLocks noGrp="1"/>
          </p:cNvSpPr>
          <p:nvPr>
            <p:ph type="title"/>
          </p:nvPr>
        </p:nvSpPr>
        <p:spPr>
          <a:xfrm>
            <a:off x="-57521" y="163869"/>
            <a:ext cx="4585024" cy="2304627"/>
          </a:xfrm>
        </p:spPr>
        <p:txBody>
          <a:bodyPr vert="horz" lIns="91440" tIns="45720" rIns="91440" bIns="45720" rtlCol="0" anchor="ctr">
            <a:normAutofit/>
          </a:bodyPr>
          <a:lstStyle/>
          <a:p>
            <a:pPr algn="r"/>
            <a:r>
              <a:rPr lang="en-US" sz="3600" b="1" i="0" u="none" strike="noStrike" dirty="0">
                <a:effectLst/>
              </a:rPr>
              <a:t>Local Transportation  Climate Adaptation Program</a:t>
            </a:r>
            <a:r>
              <a:rPr lang="en-US" sz="3600" b="0" i="0" dirty="0">
                <a:effectLst/>
              </a:rPr>
              <a:t>​</a:t>
            </a:r>
            <a:endParaRPr lang="en-US" sz="3600" b="1" kern="1200" dirty="0">
              <a:ln w="22225">
                <a:solidFill>
                  <a:schemeClr val="tx1"/>
                </a:solidFill>
              </a:ln>
              <a:latin typeface="+mj-lt"/>
              <a:ea typeface="+mj-ea"/>
              <a:cs typeface="+mj-cs"/>
            </a:endParaRPr>
          </a:p>
        </p:txBody>
      </p:sp>
      <p:sp>
        <p:nvSpPr>
          <p:cNvPr id="9" name="Content Placeholder 2">
            <a:extLst>
              <a:ext uri="{FF2B5EF4-FFF2-40B4-BE49-F238E27FC236}">
                <a16:creationId xmlns:a16="http://schemas.microsoft.com/office/drawing/2014/main" id="{B983507E-F7E9-F7D2-F7A2-90C9916E3571}"/>
              </a:ext>
            </a:extLst>
          </p:cNvPr>
          <p:cNvSpPr txBox="1">
            <a:spLocks/>
          </p:cNvSpPr>
          <p:nvPr/>
        </p:nvSpPr>
        <p:spPr>
          <a:xfrm>
            <a:off x="5175753" y="4874478"/>
            <a:ext cx="4309419" cy="830580"/>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Applications Due June 28</a:t>
            </a:r>
          </a:p>
        </p:txBody>
      </p:sp>
      <p:pic>
        <p:nvPicPr>
          <p:cNvPr id="3" name="Picture 2" descr="A picture containing outdoor, water, nature, beach&#10;&#10;Description automatically generated">
            <a:extLst>
              <a:ext uri="{FF2B5EF4-FFF2-40B4-BE49-F238E27FC236}">
                <a16:creationId xmlns:a16="http://schemas.microsoft.com/office/drawing/2014/main" id="{7C495FEB-8CAF-DCFC-79D5-CD81C8DCC1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55" y="2057400"/>
            <a:ext cx="4747998" cy="2743200"/>
          </a:xfrm>
          <a:prstGeom prst="rect">
            <a:avLst/>
          </a:prstGeom>
        </p:spPr>
      </p:pic>
    </p:spTree>
    <p:extLst>
      <p:ext uri="{BB962C8B-B14F-4D97-AF65-F5344CB8AC3E}">
        <p14:creationId xmlns:p14="http://schemas.microsoft.com/office/powerpoint/2010/main" val="241543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74201-2D14-1C9C-6366-D5C523E49BA3}"/>
              </a:ext>
            </a:extLst>
          </p:cNvPr>
          <p:cNvSpPr>
            <a:spLocks noGrp="1"/>
          </p:cNvSpPr>
          <p:nvPr>
            <p:ph type="title"/>
          </p:nvPr>
        </p:nvSpPr>
        <p:spPr>
          <a:xfrm>
            <a:off x="0" y="641775"/>
            <a:ext cx="4238814" cy="2376152"/>
          </a:xfrm>
        </p:spPr>
        <p:txBody>
          <a:bodyPr vert="horz" lIns="91440" tIns="45720" rIns="91440" bIns="45720" rtlCol="0" anchor="ctr">
            <a:normAutofit/>
          </a:bodyPr>
          <a:lstStyle/>
          <a:p>
            <a:pPr algn="r"/>
            <a:r>
              <a:rPr lang="en-US" sz="4400" b="1" dirty="0"/>
              <a:t>Regional Resilience Grant Program</a:t>
            </a:r>
            <a:endParaRPr lang="en-US" b="1" kern="1200" dirty="0">
              <a:ln w="22225">
                <a:solidFill>
                  <a:schemeClr val="tx1"/>
                </a:solidFill>
              </a:ln>
              <a:latin typeface="+mj-lt"/>
              <a:ea typeface="+mj-ea"/>
              <a:cs typeface="+mj-cs"/>
            </a:endParaRPr>
          </a:p>
        </p:txBody>
      </p:sp>
      <p:cxnSp>
        <p:nvCxnSpPr>
          <p:cNvPr id="13" name="Straight Connector 1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02D0ED-ECA4-17F4-8FF3-67502A068388}"/>
              </a:ext>
            </a:extLst>
          </p:cNvPr>
          <p:cNvSpPr>
            <a:spLocks noGrp="1"/>
          </p:cNvSpPr>
          <p:nvPr>
            <p:ph idx="1"/>
          </p:nvPr>
        </p:nvSpPr>
        <p:spPr>
          <a:xfrm>
            <a:off x="5460140" y="4976581"/>
            <a:ext cx="5604451" cy="830580"/>
          </a:xfrm>
        </p:spPr>
        <p:txBody>
          <a:bodyPr vert="horz" lIns="91440" tIns="45720" rIns="91440" bIns="45720" rtlCol="0" anchor="b">
            <a:noAutofit/>
          </a:bodyPr>
          <a:lstStyle/>
          <a:p>
            <a:pPr marL="0" indent="0">
              <a:buNone/>
            </a:pPr>
            <a:r>
              <a:rPr lang="en-US" b="1" dirty="0"/>
              <a:t>Applications Due July 19</a:t>
            </a:r>
            <a:endParaRPr lang="en-US" b="1" dirty="0">
              <a:cs typeface="Calibri"/>
            </a:endParaRPr>
          </a:p>
        </p:txBody>
      </p:sp>
      <p:sp>
        <p:nvSpPr>
          <p:cNvPr id="7" name="TextBox 6">
            <a:extLst>
              <a:ext uri="{FF2B5EF4-FFF2-40B4-BE49-F238E27FC236}">
                <a16:creationId xmlns:a16="http://schemas.microsoft.com/office/drawing/2014/main" id="{8A26CBA6-DDA4-BA0A-CCD3-FFD3021979A4}"/>
              </a:ext>
            </a:extLst>
          </p:cNvPr>
          <p:cNvSpPr txBox="1"/>
          <p:nvPr/>
        </p:nvSpPr>
        <p:spPr>
          <a:xfrm>
            <a:off x="5136896" y="2296478"/>
            <a:ext cx="6250940" cy="2439099"/>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3200" dirty="0"/>
              <a:t>$250 million/ 3 funding cycles </a:t>
            </a:r>
          </a:p>
          <a:p>
            <a:pPr marL="342900" indent="-342900">
              <a:buFont typeface="Arial" panose="020B0604020202020204" pitchFamily="34" charset="0"/>
              <a:buChar char="•"/>
            </a:pPr>
            <a:r>
              <a:rPr lang="en-US" sz="3200" dirty="0"/>
              <a:t>Regional projects and plans </a:t>
            </a:r>
          </a:p>
          <a:p>
            <a:pPr marL="342900" indent="-342900">
              <a:buFont typeface="Arial" panose="020B0604020202020204" pitchFamily="34" charset="0"/>
              <a:buChar char="•"/>
            </a:pPr>
            <a:r>
              <a:rPr lang="en-US" sz="3200" dirty="0"/>
              <a:t>Climate resilience </a:t>
            </a:r>
          </a:p>
          <a:p>
            <a:pPr marL="342900" indent="-342900">
              <a:buFont typeface="Arial" panose="020B0604020202020204" pitchFamily="34" charset="0"/>
              <a:buChar char="•"/>
            </a:pPr>
            <a:r>
              <a:rPr lang="en-US" sz="3200" dirty="0"/>
              <a:t>Reduce risks from climate impacts</a:t>
            </a:r>
            <a:endParaRPr lang="en-US" sz="3200" dirty="0">
              <a:cs typeface="Calibri"/>
            </a:endParaRPr>
          </a:p>
        </p:txBody>
      </p:sp>
      <p:pic>
        <p:nvPicPr>
          <p:cNvPr id="4" name="Picture 3" descr="A picture containing text, clipart&#10;&#10;Description automatically generated">
            <a:extLst>
              <a:ext uri="{FF2B5EF4-FFF2-40B4-BE49-F238E27FC236}">
                <a16:creationId xmlns:a16="http://schemas.microsoft.com/office/drawing/2014/main" id="{7E0DAED6-1443-D2E9-7365-460E10DE4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128" y="641775"/>
            <a:ext cx="2346260" cy="1545879"/>
          </a:xfrm>
          <a:prstGeom prst="rect">
            <a:avLst/>
          </a:prstGeom>
        </p:spPr>
      </p:pic>
      <p:pic>
        <p:nvPicPr>
          <p:cNvPr id="5" name="Picture 5" descr="A picture containing sky, outdoor, ground, way&#10;&#10;Description automatically generated">
            <a:extLst>
              <a:ext uri="{FF2B5EF4-FFF2-40B4-BE49-F238E27FC236}">
                <a16:creationId xmlns:a16="http://schemas.microsoft.com/office/drawing/2014/main" id="{2F29602C-FA2B-02FC-4372-7D13D0970D91}"/>
              </a:ext>
            </a:extLst>
          </p:cNvPr>
          <p:cNvPicPr>
            <a:picLocks noChangeAspect="1"/>
          </p:cNvPicPr>
          <p:nvPr/>
        </p:nvPicPr>
        <p:blipFill>
          <a:blip r:embed="rId4"/>
          <a:stretch>
            <a:fillRect/>
          </a:stretch>
        </p:blipFill>
        <p:spPr>
          <a:xfrm>
            <a:off x="1453116" y="2917641"/>
            <a:ext cx="2286000" cy="2847975"/>
          </a:xfrm>
          <a:prstGeom prst="rect">
            <a:avLst/>
          </a:prstGeom>
        </p:spPr>
      </p:pic>
    </p:spTree>
    <p:extLst>
      <p:ext uri="{BB962C8B-B14F-4D97-AF65-F5344CB8AC3E}">
        <p14:creationId xmlns:p14="http://schemas.microsoft.com/office/powerpoint/2010/main" val="79117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74201-2D14-1C9C-6366-D5C523E49BA3}"/>
              </a:ext>
            </a:extLst>
          </p:cNvPr>
          <p:cNvSpPr>
            <a:spLocks noGrp="1"/>
          </p:cNvSpPr>
          <p:nvPr>
            <p:ph type="title"/>
          </p:nvPr>
        </p:nvSpPr>
        <p:spPr>
          <a:xfrm>
            <a:off x="70293" y="885916"/>
            <a:ext cx="4101403" cy="2994275"/>
          </a:xfrm>
        </p:spPr>
        <p:txBody>
          <a:bodyPr vert="horz" lIns="91440" tIns="45720" rIns="91440" bIns="45720" rtlCol="0" anchor="ctr">
            <a:normAutofit/>
          </a:bodyPr>
          <a:lstStyle/>
          <a:p>
            <a:pPr algn="r"/>
            <a:r>
              <a:rPr lang="en-US" sz="3600" b="1"/>
              <a:t>PROTECT Funding</a:t>
            </a:r>
            <a:endParaRPr lang="en-US" sz="3600" b="1" kern="1200">
              <a:ln w="22225">
                <a:solidFill>
                  <a:schemeClr val="tx1"/>
                </a:solidFill>
              </a:ln>
              <a:latin typeface="+mj-lt"/>
              <a:ea typeface="+mj-ea"/>
              <a:cs typeface="+mj-cs"/>
            </a:endParaRPr>
          </a:p>
        </p:txBody>
      </p:sp>
      <p:cxnSp>
        <p:nvCxnSpPr>
          <p:cNvPr id="13" name="Straight Connector 1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02D0ED-ECA4-17F4-8FF3-67502A068388}"/>
              </a:ext>
            </a:extLst>
          </p:cNvPr>
          <p:cNvSpPr>
            <a:spLocks noGrp="1"/>
          </p:cNvSpPr>
          <p:nvPr>
            <p:ph idx="1"/>
          </p:nvPr>
        </p:nvSpPr>
        <p:spPr>
          <a:xfrm>
            <a:off x="5136895" y="1960029"/>
            <a:ext cx="6322971" cy="4163680"/>
          </a:xfrm>
        </p:spPr>
        <p:txBody>
          <a:bodyPr vert="horz" lIns="91440" tIns="45720" rIns="91440" bIns="45720" rtlCol="0" anchor="b">
            <a:normAutofit lnSpcReduction="10000"/>
          </a:bodyPr>
          <a:lstStyle/>
          <a:p>
            <a:pPr marL="0" indent="0">
              <a:spcAft>
                <a:spcPts val="600"/>
              </a:spcAft>
              <a:buNone/>
            </a:pPr>
            <a:r>
              <a:rPr lang="en-US" sz="3200" i="1" dirty="0"/>
              <a:t>Promoting Resilient Operations for Transformative, Efficient, and Cost-Saving Transportation (PROTECT) Program</a:t>
            </a:r>
            <a:endParaRPr lang="en-US" sz="3200" i="1" dirty="0">
              <a:cs typeface="Calibri"/>
            </a:endParaRPr>
          </a:p>
          <a:p>
            <a:pPr>
              <a:spcAft>
                <a:spcPts val="600"/>
              </a:spcAft>
            </a:pPr>
            <a:r>
              <a:rPr lang="en-US" sz="3200" dirty="0"/>
              <a:t>Address climate vulnerabilities </a:t>
            </a:r>
          </a:p>
          <a:p>
            <a:pPr>
              <a:spcAft>
                <a:spcPts val="600"/>
              </a:spcAft>
            </a:pPr>
            <a:r>
              <a:rPr lang="en-US" sz="3200" dirty="0"/>
              <a:t>Plan transportation improvements </a:t>
            </a:r>
          </a:p>
          <a:p>
            <a:pPr>
              <a:spcAft>
                <a:spcPts val="600"/>
              </a:spcAft>
            </a:pPr>
            <a:r>
              <a:rPr lang="en-US" sz="3200" dirty="0"/>
              <a:t>At risk coastal infrastructure grants </a:t>
            </a:r>
            <a:endParaRPr lang="en-US" sz="3200" dirty="0">
              <a:cs typeface="Calibri"/>
            </a:endParaRPr>
          </a:p>
          <a:p>
            <a:pPr>
              <a:spcAft>
                <a:spcPts val="600"/>
              </a:spcAft>
            </a:pPr>
            <a:r>
              <a:rPr lang="en-US" sz="3200" dirty="0"/>
              <a:t>Guidelines pending</a:t>
            </a:r>
            <a:endParaRPr lang="en-US" sz="3200" dirty="0">
              <a:cs typeface="Calibri"/>
            </a:endParaRPr>
          </a:p>
        </p:txBody>
      </p:sp>
      <p:pic>
        <p:nvPicPr>
          <p:cNvPr id="5" name="Picture 4" descr="A picture containing text, sign&#10;&#10;Description automatically generated">
            <a:extLst>
              <a:ext uri="{FF2B5EF4-FFF2-40B4-BE49-F238E27FC236}">
                <a16:creationId xmlns:a16="http://schemas.microsoft.com/office/drawing/2014/main" id="{A286610A-5BBB-A7A4-2AA5-158781B34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6288" y="538205"/>
            <a:ext cx="2857899" cy="695422"/>
          </a:xfrm>
          <a:prstGeom prst="rect">
            <a:avLst/>
          </a:prstGeom>
        </p:spPr>
      </p:pic>
      <p:pic>
        <p:nvPicPr>
          <p:cNvPr id="8" name="Picture 7" descr="A picture containing outdoor, water, rock&#10;&#10;Description automatically generated">
            <a:extLst>
              <a:ext uri="{FF2B5EF4-FFF2-40B4-BE49-F238E27FC236}">
                <a16:creationId xmlns:a16="http://schemas.microsoft.com/office/drawing/2014/main" id="{041F631D-4B39-EBC1-5468-AF20B0C9E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130" y="2937162"/>
            <a:ext cx="3511600" cy="2340495"/>
          </a:xfrm>
          <a:prstGeom prst="rect">
            <a:avLst/>
          </a:prstGeom>
        </p:spPr>
      </p:pic>
    </p:spTree>
    <p:extLst>
      <p:ext uri="{BB962C8B-B14F-4D97-AF65-F5344CB8AC3E}">
        <p14:creationId xmlns:p14="http://schemas.microsoft.com/office/powerpoint/2010/main" val="350283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74201-2D14-1C9C-6366-D5C523E49BA3}"/>
              </a:ext>
            </a:extLst>
          </p:cNvPr>
          <p:cNvSpPr>
            <a:spLocks noGrp="1"/>
          </p:cNvSpPr>
          <p:nvPr>
            <p:ph type="title"/>
          </p:nvPr>
        </p:nvSpPr>
        <p:spPr>
          <a:xfrm>
            <a:off x="384777" y="498738"/>
            <a:ext cx="4101403" cy="1696566"/>
          </a:xfrm>
        </p:spPr>
        <p:txBody>
          <a:bodyPr vert="horz" lIns="91440" tIns="45720" rIns="91440" bIns="45720" rtlCol="0" anchor="ctr">
            <a:normAutofit/>
          </a:bodyPr>
          <a:lstStyle/>
          <a:p>
            <a:pPr algn="r"/>
            <a:r>
              <a:rPr lang="en-US" sz="3600" b="1"/>
              <a:t>Coastal Conservancy Grant</a:t>
            </a:r>
            <a:endParaRPr lang="en-US" sz="3600" b="1" kern="1200">
              <a:ln w="22225">
                <a:solidFill>
                  <a:schemeClr val="tx1"/>
                </a:solidFill>
              </a:ln>
              <a:latin typeface="+mj-lt"/>
              <a:ea typeface="+mj-ea"/>
              <a:cs typeface="+mj-cs"/>
            </a:endParaRPr>
          </a:p>
        </p:txBody>
      </p:sp>
      <p:cxnSp>
        <p:nvCxnSpPr>
          <p:cNvPr id="13" name="Straight Connector 1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02D0ED-ECA4-17F4-8FF3-67502A068388}"/>
              </a:ext>
            </a:extLst>
          </p:cNvPr>
          <p:cNvSpPr>
            <a:spLocks noGrp="1"/>
          </p:cNvSpPr>
          <p:nvPr>
            <p:ph idx="1"/>
          </p:nvPr>
        </p:nvSpPr>
        <p:spPr>
          <a:xfrm>
            <a:off x="5091407" y="1722578"/>
            <a:ext cx="6250940" cy="4439824"/>
          </a:xfrm>
        </p:spPr>
        <p:txBody>
          <a:bodyPr vert="horz" lIns="91440" tIns="45720" rIns="91440" bIns="45720" rtlCol="0" anchor="b">
            <a:normAutofit/>
          </a:bodyPr>
          <a:lstStyle/>
          <a:p>
            <a:r>
              <a:rPr lang="en-US" sz="3200" dirty="0"/>
              <a:t>Focused on Coastal Routes</a:t>
            </a:r>
            <a:endParaRPr lang="en-US" sz="3200" dirty="0">
              <a:cs typeface="Calibri"/>
            </a:endParaRPr>
          </a:p>
          <a:p>
            <a:r>
              <a:rPr lang="en-US" sz="3200" dirty="0"/>
              <a:t>Highway 1 Coastal Resiliency </a:t>
            </a:r>
            <a:endParaRPr lang="en-US" sz="3200" dirty="0">
              <a:cs typeface="Calibri"/>
            </a:endParaRPr>
          </a:p>
          <a:p>
            <a:r>
              <a:rPr lang="en-US" sz="3200" dirty="0"/>
              <a:t>~$510 Million for resiliency projects</a:t>
            </a:r>
          </a:p>
          <a:p>
            <a:r>
              <a:rPr lang="en-US" sz="3200" dirty="0"/>
              <a:t>$150 Million for Coastal Climate Resilience</a:t>
            </a:r>
          </a:p>
          <a:p>
            <a:pPr marL="0" indent="0">
              <a:buNone/>
            </a:pPr>
            <a:endParaRPr lang="en-US" sz="3200" b="1" dirty="0"/>
          </a:p>
          <a:p>
            <a:pPr marL="0" indent="0">
              <a:buNone/>
            </a:pPr>
            <a:r>
              <a:rPr lang="en-US" sz="3200" b="1" dirty="0"/>
              <a:t>Rolling applications</a:t>
            </a:r>
            <a:endParaRPr lang="en-US" sz="3200" b="1" dirty="0">
              <a:cs typeface="Calibri"/>
            </a:endParaRPr>
          </a:p>
        </p:txBody>
      </p:sp>
      <p:pic>
        <p:nvPicPr>
          <p:cNvPr id="7" name="Picture 6" descr="A person walking a dog on a dirt road&#10;&#10;Description automatically generated with medium confidence">
            <a:extLst>
              <a:ext uri="{FF2B5EF4-FFF2-40B4-BE49-F238E27FC236}">
                <a16:creationId xmlns:a16="http://schemas.microsoft.com/office/drawing/2014/main" id="{A9F10C97-5E4E-7CF3-4FE6-39CA5220A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004" y="2057400"/>
            <a:ext cx="2995852" cy="3994470"/>
          </a:xfrm>
          <a:prstGeom prst="rect">
            <a:avLst/>
          </a:prstGeom>
        </p:spPr>
      </p:pic>
      <p:pic>
        <p:nvPicPr>
          <p:cNvPr id="9" name="Picture 8" descr="Text&#10;&#10;Description automatically generated">
            <a:extLst>
              <a:ext uri="{FF2B5EF4-FFF2-40B4-BE49-F238E27FC236}">
                <a16:creationId xmlns:a16="http://schemas.microsoft.com/office/drawing/2014/main" id="{08115872-6563-6169-53EE-03A49D55F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435" y="617168"/>
            <a:ext cx="2179181" cy="729853"/>
          </a:xfrm>
          <a:prstGeom prst="rect">
            <a:avLst/>
          </a:prstGeom>
        </p:spPr>
      </p:pic>
    </p:spTree>
    <p:extLst>
      <p:ext uri="{BB962C8B-B14F-4D97-AF65-F5344CB8AC3E}">
        <p14:creationId xmlns:p14="http://schemas.microsoft.com/office/powerpoint/2010/main" val="5700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F74201-2D14-1C9C-6366-D5C523E49BA3}"/>
              </a:ext>
            </a:extLst>
          </p:cNvPr>
          <p:cNvSpPr>
            <a:spLocks noGrp="1"/>
          </p:cNvSpPr>
          <p:nvPr>
            <p:ph type="title"/>
          </p:nvPr>
        </p:nvSpPr>
        <p:spPr>
          <a:xfrm>
            <a:off x="555072" y="2057400"/>
            <a:ext cx="3796463" cy="2743200"/>
          </a:xfrm>
        </p:spPr>
        <p:txBody>
          <a:bodyPr vert="horz" lIns="91440" tIns="45720" rIns="91440" bIns="45720" rtlCol="0" anchor="ctr">
            <a:normAutofit/>
          </a:bodyPr>
          <a:lstStyle/>
          <a:p>
            <a:pPr algn="r"/>
            <a:r>
              <a:rPr lang="en-US" sz="4400" b="1" dirty="0"/>
              <a:t>Highway 1 Elkhorn Slough</a:t>
            </a:r>
            <a:br>
              <a:rPr lang="en-US" sz="4400" b="1" dirty="0"/>
            </a:br>
            <a:r>
              <a:rPr lang="en-US" sz="4400" b="1" dirty="0"/>
              <a:t>Next Steps</a:t>
            </a:r>
            <a:endParaRPr lang="en-US" kern="1200" dirty="0">
              <a:ln w="22225">
                <a:solidFill>
                  <a:schemeClr val="tx1"/>
                </a:solidFill>
              </a:ln>
              <a:latin typeface="+mj-lt"/>
              <a:ea typeface="+mj-ea"/>
              <a:cs typeface="+mj-cs"/>
            </a:endParaRPr>
          </a:p>
        </p:txBody>
      </p:sp>
      <p:sp>
        <p:nvSpPr>
          <p:cNvPr id="5" name="TextBox 4">
            <a:extLst>
              <a:ext uri="{FF2B5EF4-FFF2-40B4-BE49-F238E27FC236}">
                <a16:creationId xmlns:a16="http://schemas.microsoft.com/office/drawing/2014/main" id="{4D30451C-5995-7C62-05CC-766AEBDC91CE}"/>
              </a:ext>
            </a:extLst>
          </p:cNvPr>
          <p:cNvSpPr txBox="1"/>
          <p:nvPr/>
        </p:nvSpPr>
        <p:spPr>
          <a:xfrm>
            <a:off x="4887805" y="1706364"/>
            <a:ext cx="6749123" cy="3662541"/>
          </a:xfrm>
          <a:prstGeom prst="rect">
            <a:avLst/>
          </a:prstGeom>
          <a:noFill/>
        </p:spPr>
        <p:txBody>
          <a:bodyPr wrap="square" lIns="91440" tIns="45720" rIns="91440" bIns="45720" rtlCol="0" anchor="t">
            <a:spAutoFit/>
          </a:bodyPr>
          <a:lstStyle/>
          <a:p>
            <a:pPr marL="285750" indent="-285750">
              <a:spcBef>
                <a:spcPts val="600"/>
              </a:spcBef>
              <a:spcAft>
                <a:spcPts val="600"/>
              </a:spcAft>
              <a:buFont typeface="Arial" panose="020B0604020202020204" pitchFamily="34" charset="0"/>
              <a:buChar char="•"/>
            </a:pPr>
            <a:r>
              <a:rPr lang="en-US" sz="3200" dirty="0">
                <a:effectLst/>
                <a:cs typeface="Arial"/>
              </a:rPr>
              <a:t>Seek state budget funds fo</a:t>
            </a:r>
            <a:r>
              <a:rPr lang="en-US" sz="3200" dirty="0">
                <a:cs typeface="Arial"/>
              </a:rPr>
              <a:t>r:</a:t>
            </a:r>
            <a:endParaRPr lang="en-US" sz="3200" dirty="0">
              <a:effectLst/>
              <a:cs typeface="Arial"/>
            </a:endParaRPr>
          </a:p>
          <a:p>
            <a:pPr marL="742950" lvl="1" indent="-285750">
              <a:spcBef>
                <a:spcPts val="600"/>
              </a:spcBef>
              <a:spcAft>
                <a:spcPts val="600"/>
              </a:spcAft>
              <a:buFont typeface="Arial" panose="020B0604020202020204" pitchFamily="34" charset="0"/>
              <a:buChar char="•"/>
            </a:pPr>
            <a:r>
              <a:rPr lang="en-US" sz="3200" dirty="0">
                <a:effectLst/>
                <a:cs typeface="Arial"/>
              </a:rPr>
              <a:t>Caltrans: Project Study Report or similar</a:t>
            </a:r>
          </a:p>
          <a:p>
            <a:pPr marL="742950" lvl="1" indent="-285750">
              <a:spcBef>
                <a:spcPts val="600"/>
              </a:spcBef>
              <a:spcAft>
                <a:spcPts val="600"/>
              </a:spcAft>
              <a:buFont typeface="Arial" panose="020B0604020202020204" pitchFamily="34" charset="0"/>
              <a:buChar char="•"/>
            </a:pPr>
            <a:r>
              <a:rPr lang="en-US" sz="3200" dirty="0">
                <a:cs typeface="Arial"/>
              </a:rPr>
              <a:t>Environmental Review</a:t>
            </a:r>
          </a:p>
          <a:p>
            <a:pPr marL="742950" lvl="1" indent="-285750">
              <a:spcBef>
                <a:spcPts val="600"/>
              </a:spcBef>
              <a:spcAft>
                <a:spcPts val="600"/>
              </a:spcAft>
              <a:buFont typeface="Arial" panose="020B0604020202020204" pitchFamily="34" charset="0"/>
              <a:buChar char="•"/>
            </a:pPr>
            <a:r>
              <a:rPr lang="en-US" sz="3200" dirty="0">
                <a:effectLst/>
                <a:cs typeface="Arial"/>
              </a:rPr>
              <a:t>Preliminary Engineering</a:t>
            </a:r>
          </a:p>
          <a:p>
            <a:pPr marL="742950" lvl="1" indent="-285750">
              <a:spcBef>
                <a:spcPts val="600"/>
              </a:spcBef>
              <a:spcAft>
                <a:spcPts val="600"/>
              </a:spcAft>
              <a:buFont typeface="Arial" panose="020B0604020202020204" pitchFamily="34" charset="0"/>
              <a:buChar char="•"/>
            </a:pPr>
            <a:r>
              <a:rPr lang="en-US" sz="3200" dirty="0">
                <a:cs typeface="Arial"/>
              </a:rPr>
              <a:t>Cost Estimates</a:t>
            </a:r>
          </a:p>
        </p:txBody>
      </p:sp>
    </p:spTree>
    <p:extLst>
      <p:ext uri="{BB962C8B-B14F-4D97-AF65-F5344CB8AC3E}">
        <p14:creationId xmlns:p14="http://schemas.microsoft.com/office/powerpoint/2010/main" val="277355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89A18C41AAC3418EBFC4D13CA3E59E" ma:contentTypeVersion="17" ma:contentTypeDescription="Create a new document." ma:contentTypeScope="" ma:versionID="8076eaba1d71ec71e4ee2fed84b9017b">
  <xsd:schema xmlns:xsd="http://www.w3.org/2001/XMLSchema" xmlns:xs="http://www.w3.org/2001/XMLSchema" xmlns:p="http://schemas.microsoft.com/office/2006/metadata/properties" xmlns:ns2="dc22578f-816f-46db-a965-a1ef8daeb1c2" xmlns:ns3="faf2dff7-1506-4aa5-8991-bbb7af5dd8fc" targetNamespace="http://schemas.microsoft.com/office/2006/metadata/properties" ma:root="true" ma:fieldsID="e8f68ea18a4c701a9e76dd67f5fbc0f5" ns2:_="" ns3:_="">
    <xsd:import namespace="dc22578f-816f-46db-a965-a1ef8daeb1c2"/>
    <xsd:import namespace="faf2dff7-1506-4aa5-8991-bbb7af5dd8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22578f-816f-46db-a965-a1ef8daeb1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2b3e53e-12d5-4e58-a8f6-425b524cd8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f2dff7-1506-4aa5-8991-bbb7af5dd8f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bcb4c813-3d77-496f-a794-c7be73d0bcde}" ma:internalName="TaxCatchAll" ma:showField="CatchAllData" ma:web="faf2dff7-1506-4aa5-8991-bbb7af5dd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22578f-816f-46db-a965-a1ef8daeb1c2">
      <Terms xmlns="http://schemas.microsoft.com/office/infopath/2007/PartnerControls"/>
    </lcf76f155ced4ddcb4097134ff3c332f>
    <_Flow_SignoffStatus xmlns="dc22578f-816f-46db-a965-a1ef8daeb1c2" xsi:nil="true"/>
    <TaxCatchAll xmlns="faf2dff7-1506-4aa5-8991-bbb7af5dd8fc" xsi:nil="true"/>
    <SharedWithUsers xmlns="faf2dff7-1506-4aa5-8991-bbb7af5dd8fc">
      <UserInfo>
        <DisplayName>Alissa Guther</DisplayName>
        <AccountId>7636</AccountId>
        <AccountType/>
      </UserInfo>
      <UserInfo>
        <DisplayName>Todd Muck</DisplayName>
        <AccountId>21</AccountId>
        <AccountType/>
      </UserInfo>
      <UserInfo>
        <DisplayName>Michael Zeller</DisplayName>
        <AccountId>24</AccountId>
        <AccountType/>
      </UserInfo>
      <UserInfo>
        <DisplayName>Aaron Hernandez</DisplayName>
        <AccountId>6389</AccountId>
        <AccountType/>
      </UserInfo>
    </SharedWithUsers>
  </documentManagement>
</p:properties>
</file>

<file path=customXml/itemProps1.xml><?xml version="1.0" encoding="utf-8"?>
<ds:datastoreItem xmlns:ds="http://schemas.openxmlformats.org/officeDocument/2006/customXml" ds:itemID="{E04A9938-ECF3-46DC-BB61-F6D76D05B4ED}">
  <ds:schemaRefs>
    <ds:schemaRef ds:uri="dc22578f-816f-46db-a965-a1ef8daeb1c2"/>
    <ds:schemaRef ds:uri="faf2dff7-1506-4aa5-8991-bbb7af5dd8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E42BD8-0CD2-459E-89AA-F483D998F7E1}">
  <ds:schemaRefs>
    <ds:schemaRef ds:uri="http://schemas.microsoft.com/sharepoint/v3/contenttype/forms"/>
  </ds:schemaRefs>
</ds:datastoreItem>
</file>

<file path=customXml/itemProps3.xml><?xml version="1.0" encoding="utf-8"?>
<ds:datastoreItem xmlns:ds="http://schemas.openxmlformats.org/officeDocument/2006/customXml" ds:itemID="{EB3D0B4A-4210-48A4-BE13-3957C3C413DE}">
  <ds:schemaRefs>
    <ds:schemaRef ds:uri="http://purl.org/dc/dcmityp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www.w3.org/XML/1998/namespace"/>
    <ds:schemaRef ds:uri="dc22578f-816f-46db-a965-a1ef8daeb1c2"/>
    <ds:schemaRef ds:uri="http://schemas.microsoft.com/office/infopath/2007/PartnerControls"/>
    <ds:schemaRef ds:uri="faf2dff7-1506-4aa5-8991-bbb7af5dd8fc"/>
  </ds:schemaRefs>
</ds:datastoreItem>
</file>

<file path=docProps/app.xml><?xml version="1.0" encoding="utf-8"?>
<Properties xmlns="http://schemas.openxmlformats.org/officeDocument/2006/extended-properties" xmlns:vt="http://schemas.openxmlformats.org/officeDocument/2006/docPropsVTypes">
  <TotalTime>2011</TotalTime>
  <Words>1090</Words>
  <Application>Microsoft Office PowerPoint</Application>
  <PresentationFormat>Widescreen</PresentationFormat>
  <Paragraphs>113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Source Sans Pro</vt:lpstr>
      <vt:lpstr>Office Theme</vt:lpstr>
      <vt:lpstr>Central Coast Highway 1 Climate Resiliency Study-Planning and Implementation</vt:lpstr>
      <vt:lpstr>Elkhorn Slough Virtual Reality</vt:lpstr>
      <vt:lpstr>Elkhorn Slough Study Scenarios</vt:lpstr>
      <vt:lpstr>Elkhorn Slough Study Conclusions</vt:lpstr>
      <vt:lpstr>Local Transportation  Climate Adaptation Program​</vt:lpstr>
      <vt:lpstr>Regional Resilience Grant Program</vt:lpstr>
      <vt:lpstr>PROTECT Funding</vt:lpstr>
      <vt:lpstr>Coastal Conservancy Grant</vt:lpstr>
      <vt:lpstr>Highway 1 Elkhorn Slough Next Steps</vt:lpstr>
      <vt:lpstr>AUTHORIZE the Executive Director to pursue member designated funding for planning and environmental studies for the Highway 1 Elkhorn Slough resiliency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Climate Adaptation Planning Grants</dc:title>
  <dc:creator>Alissa Guther</dc:creator>
  <cp:lastModifiedBy>Christina Watson</cp:lastModifiedBy>
  <cp:revision>1</cp:revision>
  <dcterms:created xsi:type="dcterms:W3CDTF">2022-12-01T22:09:28Z</dcterms:created>
  <dcterms:modified xsi:type="dcterms:W3CDTF">2023-03-22T16:18:15Z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0x0101009A89A18C41AAC3418EBFC4D13CA3E59E</vt:lpwstr>
  </property>
  <property fmtid="{D5CDD505-2E9C-101B-9397-08002B2CF9AE}" pid="3" name="MediaServiceImageTags">
    <vt:lpwstr/>
  </property>
</Properties>
</file>