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24"/>
  </p:notesMasterIdLst>
  <p:sldIdLst>
    <p:sldId id="256" r:id="rId5"/>
    <p:sldId id="319" r:id="rId6"/>
    <p:sldId id="323" r:id="rId7"/>
    <p:sldId id="324" r:id="rId8"/>
    <p:sldId id="330" r:id="rId9"/>
    <p:sldId id="335" r:id="rId10"/>
    <p:sldId id="336" r:id="rId11"/>
    <p:sldId id="333" r:id="rId12"/>
    <p:sldId id="325" r:id="rId13"/>
    <p:sldId id="328" r:id="rId14"/>
    <p:sldId id="329" r:id="rId15"/>
    <p:sldId id="322" r:id="rId16"/>
    <p:sldId id="320" r:id="rId17"/>
    <p:sldId id="331" r:id="rId18"/>
    <p:sldId id="332" r:id="rId19"/>
    <p:sldId id="321" r:id="rId20"/>
    <p:sldId id="326" r:id="rId21"/>
    <p:sldId id="327" r:id="rId22"/>
    <p:sldId id="334" r:id="rId23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9E1905F-08BB-45FF-89A6-4EFC65A6D3DB}">
          <p14:sldIdLst>
            <p14:sldId id="256"/>
            <p14:sldId id="319"/>
            <p14:sldId id="323"/>
            <p14:sldId id="324"/>
            <p14:sldId id="330"/>
            <p14:sldId id="335"/>
            <p14:sldId id="336"/>
            <p14:sldId id="333"/>
            <p14:sldId id="325"/>
            <p14:sldId id="328"/>
            <p14:sldId id="329"/>
            <p14:sldId id="322"/>
            <p14:sldId id="320"/>
            <p14:sldId id="331"/>
            <p14:sldId id="332"/>
            <p14:sldId id="321"/>
            <p14:sldId id="326"/>
            <p14:sldId id="327"/>
            <p14:sldId id="334"/>
          </p14:sldIdLst>
        </p14:section>
        <p14:section name="Untitled Section" id="{1827C842-CC14-46BE-9A9E-4D9E277A88CA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EA8B00"/>
    <a:srgbClr val="FF9997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EEA739-F4E2-46C4-ADC9-EC7434AD2116}" v="97" dt="2023-10-24T21:42:28.714"/>
    <p1510:client id="{89444394-C8AD-4611-BA12-A7A513014590}" vWet="2" dt="2023-10-24T20:52:05.5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ug Bilse" userId="e055984b-6d72-46df-9acb-71fe7136bc11" providerId="ADAL" clId="{25EEA739-F4E2-46C4-ADC9-EC7434AD2116}"/>
    <pc:docChg chg="undo custSel addSld delSld modSld sldOrd modSection">
      <pc:chgData name="Doug Bilse" userId="e055984b-6d72-46df-9acb-71fe7136bc11" providerId="ADAL" clId="{25EEA739-F4E2-46C4-ADC9-EC7434AD2116}" dt="2023-10-24T21:42:28.714" v="1168" actId="1076"/>
      <pc:docMkLst>
        <pc:docMk/>
      </pc:docMkLst>
      <pc:sldChg chg="modSp mod">
        <pc:chgData name="Doug Bilse" userId="e055984b-6d72-46df-9acb-71fe7136bc11" providerId="ADAL" clId="{25EEA739-F4E2-46C4-ADC9-EC7434AD2116}" dt="2023-10-23T15:23:49.177" v="56" actId="27636"/>
        <pc:sldMkLst>
          <pc:docMk/>
          <pc:sldMk cId="908206903" sldId="256"/>
        </pc:sldMkLst>
        <pc:spChg chg="mod">
          <ac:chgData name="Doug Bilse" userId="e055984b-6d72-46df-9acb-71fe7136bc11" providerId="ADAL" clId="{25EEA739-F4E2-46C4-ADC9-EC7434AD2116}" dt="2023-10-23T15:23:35.334" v="43" actId="20577"/>
          <ac:spMkLst>
            <pc:docMk/>
            <pc:sldMk cId="908206903" sldId="256"/>
            <ac:spMk id="2" creationId="{00000000-0000-0000-0000-000000000000}"/>
          </ac:spMkLst>
        </pc:spChg>
        <pc:spChg chg="mod">
          <ac:chgData name="Doug Bilse" userId="e055984b-6d72-46df-9acb-71fe7136bc11" providerId="ADAL" clId="{25EEA739-F4E2-46C4-ADC9-EC7434AD2116}" dt="2023-10-23T15:23:49.177" v="56" actId="27636"/>
          <ac:spMkLst>
            <pc:docMk/>
            <pc:sldMk cId="908206903" sldId="256"/>
            <ac:spMk id="3" creationId="{00000000-0000-0000-0000-000000000000}"/>
          </ac:spMkLst>
        </pc:spChg>
      </pc:sldChg>
      <pc:sldChg chg="addSp delSp modSp mod">
        <pc:chgData name="Doug Bilse" userId="e055984b-6d72-46df-9acb-71fe7136bc11" providerId="ADAL" clId="{25EEA739-F4E2-46C4-ADC9-EC7434AD2116}" dt="2023-10-24T17:16:13.977" v="469" actId="14100"/>
        <pc:sldMkLst>
          <pc:docMk/>
          <pc:sldMk cId="720629430" sldId="319"/>
        </pc:sldMkLst>
        <pc:spChg chg="mod">
          <ac:chgData name="Doug Bilse" userId="e055984b-6d72-46df-9acb-71fe7136bc11" providerId="ADAL" clId="{25EEA739-F4E2-46C4-ADC9-EC7434AD2116}" dt="2023-10-23T15:35:54.537" v="129" actId="20577"/>
          <ac:spMkLst>
            <pc:docMk/>
            <pc:sldMk cId="720629430" sldId="319"/>
            <ac:spMk id="4" creationId="{01407177-69DA-1DEA-4E27-CE884BC77D02}"/>
          </ac:spMkLst>
        </pc:spChg>
        <pc:spChg chg="del">
          <ac:chgData name="Doug Bilse" userId="e055984b-6d72-46df-9acb-71fe7136bc11" providerId="ADAL" clId="{25EEA739-F4E2-46C4-ADC9-EC7434AD2116}" dt="2023-10-23T15:24:03.811" v="61" actId="478"/>
          <ac:spMkLst>
            <pc:docMk/>
            <pc:sldMk cId="720629430" sldId="319"/>
            <ac:spMk id="5" creationId="{032D6A77-6E72-27AF-07C3-CAC7F2AFDC07}"/>
          </ac:spMkLst>
        </pc:spChg>
        <pc:spChg chg="del mod">
          <ac:chgData name="Doug Bilse" userId="e055984b-6d72-46df-9acb-71fe7136bc11" providerId="ADAL" clId="{25EEA739-F4E2-46C4-ADC9-EC7434AD2116}" dt="2023-10-23T15:23:58.206" v="59" actId="478"/>
          <ac:spMkLst>
            <pc:docMk/>
            <pc:sldMk cId="720629430" sldId="319"/>
            <ac:spMk id="6" creationId="{F12DA24D-7757-892D-6EEF-375993AA02C9}"/>
          </ac:spMkLst>
        </pc:spChg>
        <pc:spChg chg="mod">
          <ac:chgData name="Doug Bilse" userId="e055984b-6d72-46df-9acb-71fe7136bc11" providerId="ADAL" clId="{25EEA739-F4E2-46C4-ADC9-EC7434AD2116}" dt="2023-10-23T15:24:29.029" v="107" actId="1076"/>
          <ac:spMkLst>
            <pc:docMk/>
            <pc:sldMk cId="720629430" sldId="319"/>
            <ac:spMk id="7" creationId="{01460B38-02C9-DFBC-F053-0EAB7CDE0D09}"/>
          </ac:spMkLst>
        </pc:spChg>
        <pc:spChg chg="del">
          <ac:chgData name="Doug Bilse" userId="e055984b-6d72-46df-9acb-71fe7136bc11" providerId="ADAL" clId="{25EEA739-F4E2-46C4-ADC9-EC7434AD2116}" dt="2023-10-23T15:24:06.846" v="62" actId="478"/>
          <ac:spMkLst>
            <pc:docMk/>
            <pc:sldMk cId="720629430" sldId="319"/>
            <ac:spMk id="14" creationId="{86F067BA-CD9B-8035-0D66-C2FA2D69BCF6}"/>
          </ac:spMkLst>
        </pc:spChg>
        <pc:picChg chg="del">
          <ac:chgData name="Doug Bilse" userId="e055984b-6d72-46df-9acb-71fe7136bc11" providerId="ADAL" clId="{25EEA739-F4E2-46C4-ADC9-EC7434AD2116}" dt="2023-10-23T15:23:53.387" v="57" actId="478"/>
          <ac:picMkLst>
            <pc:docMk/>
            <pc:sldMk cId="720629430" sldId="319"/>
            <ac:picMk id="3" creationId="{5D5C886B-D4F1-4EF5-1DE5-8B3CB3645BD6}"/>
          </ac:picMkLst>
        </pc:picChg>
        <pc:picChg chg="add del">
          <ac:chgData name="Doug Bilse" userId="e055984b-6d72-46df-9acb-71fe7136bc11" providerId="ADAL" clId="{25EEA739-F4E2-46C4-ADC9-EC7434AD2116}" dt="2023-10-23T15:35:47.706" v="111" actId="478"/>
          <ac:picMkLst>
            <pc:docMk/>
            <pc:sldMk cId="720629430" sldId="319"/>
            <ac:picMk id="8" creationId="{308D58EE-9322-90BE-A1D1-554E513C0960}"/>
          </ac:picMkLst>
        </pc:picChg>
        <pc:picChg chg="add mod">
          <ac:chgData name="Doug Bilse" userId="e055984b-6d72-46df-9acb-71fe7136bc11" providerId="ADAL" clId="{25EEA739-F4E2-46C4-ADC9-EC7434AD2116}" dt="2023-10-24T17:16:13.977" v="469" actId="14100"/>
          <ac:picMkLst>
            <pc:docMk/>
            <pc:sldMk cId="720629430" sldId="319"/>
            <ac:picMk id="11" creationId="{20CA2743-3A26-7E2B-9D9D-D97609951AE7}"/>
          </ac:picMkLst>
        </pc:picChg>
        <pc:cxnChg chg="del">
          <ac:chgData name="Doug Bilse" userId="e055984b-6d72-46df-9acb-71fe7136bc11" providerId="ADAL" clId="{25EEA739-F4E2-46C4-ADC9-EC7434AD2116}" dt="2023-10-23T15:24:00.888" v="60" actId="478"/>
          <ac:cxnSpMkLst>
            <pc:docMk/>
            <pc:sldMk cId="720629430" sldId="319"/>
            <ac:cxnSpMk id="9" creationId="{22FD42F2-71F5-01AF-7848-C868E3B5A9D7}"/>
          </ac:cxnSpMkLst>
        </pc:cxnChg>
      </pc:sldChg>
      <pc:sldChg chg="addSp modSp add mod ord">
        <pc:chgData name="Doug Bilse" userId="e055984b-6d72-46df-9acb-71fe7136bc11" providerId="ADAL" clId="{25EEA739-F4E2-46C4-ADC9-EC7434AD2116}" dt="2023-10-24T20:42:19.716" v="1097"/>
        <pc:sldMkLst>
          <pc:docMk/>
          <pc:sldMk cId="125529817" sldId="320"/>
        </pc:sldMkLst>
        <pc:spChg chg="mod">
          <ac:chgData name="Doug Bilse" userId="e055984b-6d72-46df-9acb-71fe7136bc11" providerId="ADAL" clId="{25EEA739-F4E2-46C4-ADC9-EC7434AD2116}" dt="2023-10-23T15:37:24.369" v="228" actId="14100"/>
          <ac:spMkLst>
            <pc:docMk/>
            <pc:sldMk cId="125529817" sldId="320"/>
            <ac:spMk id="4" creationId="{01407177-69DA-1DEA-4E27-CE884BC77D02}"/>
          </ac:spMkLst>
        </pc:spChg>
        <pc:picChg chg="add mod modCrop">
          <ac:chgData name="Doug Bilse" userId="e055984b-6d72-46df-9acb-71fe7136bc11" providerId="ADAL" clId="{25EEA739-F4E2-46C4-ADC9-EC7434AD2116}" dt="2023-10-23T15:40:26.712" v="249" actId="1076"/>
          <ac:picMkLst>
            <pc:docMk/>
            <pc:sldMk cId="125529817" sldId="320"/>
            <ac:picMk id="3" creationId="{764A55D8-449F-E4D2-728C-F6FB6F798FAF}"/>
          </ac:picMkLst>
        </pc:picChg>
        <pc:picChg chg="add mod">
          <ac:chgData name="Doug Bilse" userId="e055984b-6d72-46df-9acb-71fe7136bc11" providerId="ADAL" clId="{25EEA739-F4E2-46C4-ADC9-EC7434AD2116}" dt="2023-10-23T15:40:21.241" v="247" actId="1076"/>
          <ac:picMkLst>
            <pc:docMk/>
            <pc:sldMk cId="125529817" sldId="320"/>
            <ac:picMk id="6" creationId="{212B295E-066B-CC96-74ED-CBF110276954}"/>
          </ac:picMkLst>
        </pc:picChg>
        <pc:picChg chg="mod modCrop">
          <ac:chgData name="Doug Bilse" userId="e055984b-6d72-46df-9acb-71fe7136bc11" providerId="ADAL" clId="{25EEA739-F4E2-46C4-ADC9-EC7434AD2116}" dt="2023-10-23T15:40:34.064" v="251" actId="1076"/>
          <ac:picMkLst>
            <pc:docMk/>
            <pc:sldMk cId="125529817" sldId="320"/>
            <ac:picMk id="8" creationId="{308D58EE-9322-90BE-A1D1-554E513C0960}"/>
          </ac:picMkLst>
        </pc:picChg>
      </pc:sldChg>
      <pc:sldChg chg="addSp modSp add mod ord">
        <pc:chgData name="Doug Bilse" userId="e055984b-6d72-46df-9acb-71fe7136bc11" providerId="ADAL" clId="{25EEA739-F4E2-46C4-ADC9-EC7434AD2116}" dt="2023-10-24T20:55:25.048" v="1143"/>
        <pc:sldMkLst>
          <pc:docMk/>
          <pc:sldMk cId="893132911" sldId="321"/>
        </pc:sldMkLst>
        <pc:spChg chg="mod">
          <ac:chgData name="Doug Bilse" userId="e055984b-6d72-46df-9acb-71fe7136bc11" providerId="ADAL" clId="{25EEA739-F4E2-46C4-ADC9-EC7434AD2116}" dt="2023-10-24T17:52:53.934" v="505" actId="20577"/>
          <ac:spMkLst>
            <pc:docMk/>
            <pc:sldMk cId="893132911" sldId="321"/>
            <ac:spMk id="4" creationId="{01407177-69DA-1DEA-4E27-CE884BC77D02}"/>
          </ac:spMkLst>
        </pc:spChg>
        <pc:picChg chg="add mod">
          <ac:chgData name="Doug Bilse" userId="e055984b-6d72-46df-9acb-71fe7136bc11" providerId="ADAL" clId="{25EEA739-F4E2-46C4-ADC9-EC7434AD2116}" dt="2023-10-24T17:54:23.328" v="610" actId="14100"/>
          <ac:picMkLst>
            <pc:docMk/>
            <pc:sldMk cId="893132911" sldId="321"/>
            <ac:picMk id="3" creationId="{893E15AC-1775-984B-F0E7-7E4AB9EF35B4}"/>
          </ac:picMkLst>
        </pc:picChg>
      </pc:sldChg>
      <pc:sldChg chg="addSp delSp modSp add mod ord modClrScheme chgLayout">
        <pc:chgData name="Doug Bilse" userId="e055984b-6d72-46df-9acb-71fe7136bc11" providerId="ADAL" clId="{25EEA739-F4E2-46C4-ADC9-EC7434AD2116}" dt="2023-10-24T20:36:59.127" v="1077" actId="478"/>
        <pc:sldMkLst>
          <pc:docMk/>
          <pc:sldMk cId="4107978367" sldId="322"/>
        </pc:sldMkLst>
        <pc:spChg chg="add del mod ord">
          <ac:chgData name="Doug Bilse" userId="e055984b-6d72-46df-9acb-71fe7136bc11" providerId="ADAL" clId="{25EEA739-F4E2-46C4-ADC9-EC7434AD2116}" dt="2023-10-23T15:42:40.851" v="289" actId="700"/>
          <ac:spMkLst>
            <pc:docMk/>
            <pc:sldMk cId="4107978367" sldId="322"/>
            <ac:spMk id="2" creationId="{E63F58BF-E09D-39F6-1D76-41FD8B565DEF}"/>
          </ac:spMkLst>
        </pc:spChg>
        <pc:spChg chg="add del mod ord">
          <ac:chgData name="Doug Bilse" userId="e055984b-6d72-46df-9acb-71fe7136bc11" providerId="ADAL" clId="{25EEA739-F4E2-46C4-ADC9-EC7434AD2116}" dt="2023-10-23T15:42:40.851" v="289" actId="700"/>
          <ac:spMkLst>
            <pc:docMk/>
            <pc:sldMk cId="4107978367" sldId="322"/>
            <ac:spMk id="3" creationId="{4599BD12-4C36-4B46-9FF4-47FCF51D092A}"/>
          </ac:spMkLst>
        </pc:spChg>
        <pc:spChg chg="mod">
          <ac:chgData name="Doug Bilse" userId="e055984b-6d72-46df-9acb-71fe7136bc11" providerId="ADAL" clId="{25EEA739-F4E2-46C4-ADC9-EC7434AD2116}" dt="2023-10-23T15:37:01.745" v="188" actId="20577"/>
          <ac:spMkLst>
            <pc:docMk/>
            <pc:sldMk cId="4107978367" sldId="322"/>
            <ac:spMk id="4" creationId="{01407177-69DA-1DEA-4E27-CE884BC77D02}"/>
          </ac:spMkLst>
        </pc:spChg>
        <pc:spChg chg="add del mod ord">
          <ac:chgData name="Doug Bilse" userId="e055984b-6d72-46df-9acb-71fe7136bc11" providerId="ADAL" clId="{25EEA739-F4E2-46C4-ADC9-EC7434AD2116}" dt="2023-10-24T20:36:59.127" v="1077" actId="478"/>
          <ac:spMkLst>
            <pc:docMk/>
            <pc:sldMk cId="4107978367" sldId="322"/>
            <ac:spMk id="5" creationId="{C05188F0-149A-05BD-DE0E-3ED791963AB1}"/>
          </ac:spMkLst>
        </pc:spChg>
        <pc:spChg chg="add mod ord">
          <ac:chgData name="Doug Bilse" userId="e055984b-6d72-46df-9acb-71fe7136bc11" providerId="ADAL" clId="{25EEA739-F4E2-46C4-ADC9-EC7434AD2116}" dt="2023-10-24T20:36:38.185" v="1075" actId="27636"/>
          <ac:spMkLst>
            <pc:docMk/>
            <pc:sldMk cId="4107978367" sldId="322"/>
            <ac:spMk id="6" creationId="{4C4C4E10-12F6-03DC-0BDA-A5F8E900581A}"/>
          </ac:spMkLst>
        </pc:spChg>
        <pc:spChg chg="add del mod ord">
          <ac:chgData name="Doug Bilse" userId="e055984b-6d72-46df-9acb-71fe7136bc11" providerId="ADAL" clId="{25EEA739-F4E2-46C4-ADC9-EC7434AD2116}" dt="2023-10-24T20:36:53.320" v="1076" actId="478"/>
          <ac:spMkLst>
            <pc:docMk/>
            <pc:sldMk cId="4107978367" sldId="322"/>
            <ac:spMk id="8" creationId="{563B5765-FF62-4341-212B-3536824C16F2}"/>
          </ac:spMkLst>
        </pc:spChg>
      </pc:sldChg>
      <pc:sldChg chg="addSp delSp modSp add mod">
        <pc:chgData name="Doug Bilse" userId="e055984b-6d72-46df-9acb-71fe7136bc11" providerId="ADAL" clId="{25EEA739-F4E2-46C4-ADC9-EC7434AD2116}" dt="2023-10-24T21:42:28.714" v="1168" actId="1076"/>
        <pc:sldMkLst>
          <pc:docMk/>
          <pc:sldMk cId="1519712010" sldId="323"/>
        </pc:sldMkLst>
        <pc:spChg chg="add mod">
          <ac:chgData name="Doug Bilse" userId="e055984b-6d72-46df-9acb-71fe7136bc11" providerId="ADAL" clId="{25EEA739-F4E2-46C4-ADC9-EC7434AD2116}" dt="2023-10-24T21:42:28.714" v="1168" actId="1076"/>
          <ac:spMkLst>
            <pc:docMk/>
            <pc:sldMk cId="1519712010" sldId="323"/>
            <ac:spMk id="2" creationId="{0C1E82A5-FA2A-620B-0888-08EF8780500F}"/>
          </ac:spMkLst>
        </pc:spChg>
        <pc:spChg chg="mod">
          <ac:chgData name="Doug Bilse" userId="e055984b-6d72-46df-9acb-71fe7136bc11" providerId="ADAL" clId="{25EEA739-F4E2-46C4-ADC9-EC7434AD2116}" dt="2023-10-24T17:54:11.957" v="609" actId="20577"/>
          <ac:spMkLst>
            <pc:docMk/>
            <pc:sldMk cId="1519712010" sldId="323"/>
            <ac:spMk id="4" creationId="{01407177-69DA-1DEA-4E27-CE884BC77D02}"/>
          </ac:spMkLst>
        </pc:spChg>
        <pc:picChg chg="del">
          <ac:chgData name="Doug Bilse" userId="e055984b-6d72-46df-9acb-71fe7136bc11" providerId="ADAL" clId="{25EEA739-F4E2-46C4-ADC9-EC7434AD2116}" dt="2023-10-24T17:53:01.084" v="506" actId="478"/>
          <ac:picMkLst>
            <pc:docMk/>
            <pc:sldMk cId="1519712010" sldId="323"/>
            <ac:picMk id="3" creationId="{893E15AC-1775-984B-F0E7-7E4AB9EF35B4}"/>
          </ac:picMkLst>
        </pc:picChg>
      </pc:sldChg>
      <pc:sldChg chg="new del">
        <pc:chgData name="Doug Bilse" userId="e055984b-6d72-46df-9acb-71fe7136bc11" providerId="ADAL" clId="{25EEA739-F4E2-46C4-ADC9-EC7434AD2116}" dt="2023-10-24T17:55:44.587" v="672" actId="680"/>
        <pc:sldMkLst>
          <pc:docMk/>
          <pc:sldMk cId="1284635115" sldId="324"/>
        </pc:sldMkLst>
      </pc:sldChg>
      <pc:sldChg chg="modSp add mod">
        <pc:chgData name="Doug Bilse" userId="e055984b-6d72-46df-9acb-71fe7136bc11" providerId="ADAL" clId="{25EEA739-F4E2-46C4-ADC9-EC7434AD2116}" dt="2023-10-24T17:57:42.002" v="942" actId="20577"/>
        <pc:sldMkLst>
          <pc:docMk/>
          <pc:sldMk cId="2762883432" sldId="324"/>
        </pc:sldMkLst>
        <pc:spChg chg="mod">
          <ac:chgData name="Doug Bilse" userId="e055984b-6d72-46df-9acb-71fe7136bc11" providerId="ADAL" clId="{25EEA739-F4E2-46C4-ADC9-EC7434AD2116}" dt="2023-10-24T17:57:42.002" v="942" actId="20577"/>
          <ac:spMkLst>
            <pc:docMk/>
            <pc:sldMk cId="2762883432" sldId="324"/>
            <ac:spMk id="2" creationId="{0C1E82A5-FA2A-620B-0888-08EF8780500F}"/>
          </ac:spMkLst>
        </pc:spChg>
        <pc:spChg chg="mod">
          <ac:chgData name="Doug Bilse" userId="e055984b-6d72-46df-9acb-71fe7136bc11" providerId="ADAL" clId="{25EEA739-F4E2-46C4-ADC9-EC7434AD2116}" dt="2023-10-24T17:56:00.647" v="696" actId="14100"/>
          <ac:spMkLst>
            <pc:docMk/>
            <pc:sldMk cId="2762883432" sldId="324"/>
            <ac:spMk id="4" creationId="{01407177-69DA-1DEA-4E27-CE884BC77D02}"/>
          </ac:spMkLst>
        </pc:spChg>
      </pc:sldChg>
      <pc:sldChg chg="addSp delSp modSp add mod">
        <pc:chgData name="Doug Bilse" userId="e055984b-6d72-46df-9acb-71fe7136bc11" providerId="ADAL" clId="{25EEA739-F4E2-46C4-ADC9-EC7434AD2116}" dt="2023-10-24T20:40:18.941" v="1089" actId="14100"/>
        <pc:sldMkLst>
          <pc:docMk/>
          <pc:sldMk cId="1930727954" sldId="325"/>
        </pc:sldMkLst>
        <pc:spChg chg="del">
          <ac:chgData name="Doug Bilse" userId="e055984b-6d72-46df-9acb-71fe7136bc11" providerId="ADAL" clId="{25EEA739-F4E2-46C4-ADC9-EC7434AD2116}" dt="2023-10-24T17:58:18.280" v="976" actId="478"/>
          <ac:spMkLst>
            <pc:docMk/>
            <pc:sldMk cId="1930727954" sldId="325"/>
            <ac:spMk id="2" creationId="{0C1E82A5-FA2A-620B-0888-08EF8780500F}"/>
          </ac:spMkLst>
        </pc:spChg>
        <pc:spChg chg="mod">
          <ac:chgData name="Doug Bilse" userId="e055984b-6d72-46df-9acb-71fe7136bc11" providerId="ADAL" clId="{25EEA739-F4E2-46C4-ADC9-EC7434AD2116}" dt="2023-10-24T20:37:10.206" v="1078" actId="1076"/>
          <ac:spMkLst>
            <pc:docMk/>
            <pc:sldMk cId="1930727954" sldId="325"/>
            <ac:spMk id="4" creationId="{01407177-69DA-1DEA-4E27-CE884BC77D02}"/>
          </ac:spMkLst>
        </pc:spChg>
        <pc:picChg chg="add del mod">
          <ac:chgData name="Doug Bilse" userId="e055984b-6d72-46df-9acb-71fe7136bc11" providerId="ADAL" clId="{25EEA739-F4E2-46C4-ADC9-EC7434AD2116}" dt="2023-10-24T20:38:42.289" v="1081" actId="478"/>
          <ac:picMkLst>
            <pc:docMk/>
            <pc:sldMk cId="1930727954" sldId="325"/>
            <ac:picMk id="5" creationId="{EBE1F6E8-CB31-A0AB-7FFE-B6FA4F04A2D7}"/>
          </ac:picMkLst>
        </pc:picChg>
        <pc:picChg chg="add mod">
          <ac:chgData name="Doug Bilse" userId="e055984b-6d72-46df-9acb-71fe7136bc11" providerId="ADAL" clId="{25EEA739-F4E2-46C4-ADC9-EC7434AD2116}" dt="2023-10-24T20:40:18.941" v="1089" actId="14100"/>
          <ac:picMkLst>
            <pc:docMk/>
            <pc:sldMk cId="1930727954" sldId="325"/>
            <ac:picMk id="8" creationId="{B62A03A7-FA63-29E7-915B-9D2153834B45}"/>
          </ac:picMkLst>
        </pc:picChg>
        <pc:picChg chg="add del">
          <ac:chgData name="Doug Bilse" userId="e055984b-6d72-46df-9acb-71fe7136bc11" providerId="ADAL" clId="{25EEA739-F4E2-46C4-ADC9-EC7434AD2116}" dt="2023-10-24T20:40:09.912" v="1088" actId="478"/>
          <ac:picMkLst>
            <pc:docMk/>
            <pc:sldMk cId="1930727954" sldId="325"/>
            <ac:picMk id="10" creationId="{E1E1F1B2-1E0E-D124-10DE-F8DF77FDDDC5}"/>
          </ac:picMkLst>
        </pc:picChg>
      </pc:sldChg>
      <pc:sldChg chg="addSp delSp modSp add mod">
        <pc:chgData name="Doug Bilse" userId="e055984b-6d72-46df-9acb-71fe7136bc11" providerId="ADAL" clId="{25EEA739-F4E2-46C4-ADC9-EC7434AD2116}" dt="2023-10-24T20:21:19.987" v="1026" actId="1076"/>
        <pc:sldMkLst>
          <pc:docMk/>
          <pc:sldMk cId="818306773" sldId="326"/>
        </pc:sldMkLst>
        <pc:spChg chg="del mod">
          <ac:chgData name="Doug Bilse" userId="e055984b-6d72-46df-9acb-71fe7136bc11" providerId="ADAL" clId="{25EEA739-F4E2-46C4-ADC9-EC7434AD2116}" dt="2023-10-24T20:21:10.494" v="1023" actId="478"/>
          <ac:spMkLst>
            <pc:docMk/>
            <pc:sldMk cId="818306773" sldId="326"/>
            <ac:spMk id="4" creationId="{01407177-69DA-1DEA-4E27-CE884BC77D02}"/>
          </ac:spMkLst>
        </pc:spChg>
        <pc:picChg chg="add del mod">
          <ac:chgData name="Doug Bilse" userId="e055984b-6d72-46df-9acb-71fe7136bc11" providerId="ADAL" clId="{25EEA739-F4E2-46C4-ADC9-EC7434AD2116}" dt="2023-10-24T20:20:58.859" v="1018" actId="478"/>
          <ac:picMkLst>
            <pc:docMk/>
            <pc:sldMk cId="818306773" sldId="326"/>
            <ac:picMk id="3" creationId="{279D69F8-BF43-3069-4013-687619B78B1B}"/>
          </ac:picMkLst>
        </pc:picChg>
        <pc:picChg chg="add del mod">
          <ac:chgData name="Doug Bilse" userId="e055984b-6d72-46df-9acb-71fe7136bc11" providerId="ADAL" clId="{25EEA739-F4E2-46C4-ADC9-EC7434AD2116}" dt="2023-10-24T20:21:00.069" v="1019" actId="478"/>
          <ac:picMkLst>
            <pc:docMk/>
            <pc:sldMk cId="818306773" sldId="326"/>
            <ac:picMk id="6" creationId="{05CC5393-8AF3-BFD7-3BEA-15A39AC073DD}"/>
          </ac:picMkLst>
        </pc:picChg>
        <pc:picChg chg="add mod">
          <ac:chgData name="Doug Bilse" userId="e055984b-6d72-46df-9acb-71fe7136bc11" providerId="ADAL" clId="{25EEA739-F4E2-46C4-ADC9-EC7434AD2116}" dt="2023-10-24T20:21:19.987" v="1026" actId="1076"/>
          <ac:picMkLst>
            <pc:docMk/>
            <pc:sldMk cId="818306773" sldId="326"/>
            <ac:picMk id="9" creationId="{DCABEAB6-2321-BE00-478B-22DD693DB451}"/>
          </ac:picMkLst>
        </pc:picChg>
      </pc:sldChg>
      <pc:sldChg chg="add">
        <pc:chgData name="Doug Bilse" userId="e055984b-6d72-46df-9acb-71fe7136bc11" providerId="ADAL" clId="{25EEA739-F4E2-46C4-ADC9-EC7434AD2116}" dt="2023-10-24T20:20:51.150" v="1016" actId="2890"/>
        <pc:sldMkLst>
          <pc:docMk/>
          <pc:sldMk cId="3063715260" sldId="327"/>
        </pc:sldMkLst>
      </pc:sldChg>
      <pc:sldChg chg="add">
        <pc:chgData name="Doug Bilse" userId="e055984b-6d72-46df-9acb-71fe7136bc11" providerId="ADAL" clId="{25EEA739-F4E2-46C4-ADC9-EC7434AD2116}" dt="2023-10-24T20:40:07.059" v="1087" actId="2890"/>
        <pc:sldMkLst>
          <pc:docMk/>
          <pc:sldMk cId="1151560528" sldId="328"/>
        </pc:sldMkLst>
      </pc:sldChg>
      <pc:sldChg chg="addSp add mod">
        <pc:chgData name="Doug Bilse" userId="e055984b-6d72-46df-9acb-71fe7136bc11" providerId="ADAL" clId="{25EEA739-F4E2-46C4-ADC9-EC7434AD2116}" dt="2023-10-24T20:41:20.429" v="1091" actId="22"/>
        <pc:sldMkLst>
          <pc:docMk/>
          <pc:sldMk cId="123287031" sldId="329"/>
        </pc:sldMkLst>
        <pc:picChg chg="add">
          <ac:chgData name="Doug Bilse" userId="e055984b-6d72-46df-9acb-71fe7136bc11" providerId="ADAL" clId="{25EEA739-F4E2-46C4-ADC9-EC7434AD2116}" dt="2023-10-24T20:41:20.429" v="1091" actId="22"/>
          <ac:picMkLst>
            <pc:docMk/>
            <pc:sldMk cId="123287031" sldId="329"/>
            <ac:picMk id="3" creationId="{F3972198-A517-0D39-8E34-03DDFE4AEC9F}"/>
          </ac:picMkLst>
        </pc:picChg>
      </pc:sldChg>
      <pc:sldChg chg="addSp delSp modSp add mod">
        <pc:chgData name="Doug Bilse" userId="e055984b-6d72-46df-9acb-71fe7136bc11" providerId="ADAL" clId="{25EEA739-F4E2-46C4-ADC9-EC7434AD2116}" dt="2023-10-24T20:56:30.639" v="1149" actId="1076"/>
        <pc:sldMkLst>
          <pc:docMk/>
          <pc:sldMk cId="324068837" sldId="330"/>
        </pc:sldMkLst>
        <pc:spChg chg="del mod">
          <ac:chgData name="Doug Bilse" userId="e055984b-6d72-46df-9acb-71fe7136bc11" providerId="ADAL" clId="{25EEA739-F4E2-46C4-ADC9-EC7434AD2116}" dt="2023-10-24T20:42:03.853" v="1095" actId="478"/>
          <ac:spMkLst>
            <pc:docMk/>
            <pc:sldMk cId="324068837" sldId="330"/>
            <ac:spMk id="2" creationId="{0C1E82A5-FA2A-620B-0888-08EF8780500F}"/>
          </ac:spMkLst>
        </pc:spChg>
        <pc:spChg chg="del">
          <ac:chgData name="Doug Bilse" userId="e055984b-6d72-46df-9acb-71fe7136bc11" providerId="ADAL" clId="{25EEA739-F4E2-46C4-ADC9-EC7434AD2116}" dt="2023-10-24T20:52:07.945" v="1129" actId="478"/>
          <ac:spMkLst>
            <pc:docMk/>
            <pc:sldMk cId="324068837" sldId="330"/>
            <ac:spMk id="4" creationId="{01407177-69DA-1DEA-4E27-CE884BC77D02}"/>
          </ac:spMkLst>
        </pc:spChg>
        <pc:picChg chg="add del">
          <ac:chgData name="Doug Bilse" userId="e055984b-6d72-46df-9acb-71fe7136bc11" providerId="ADAL" clId="{25EEA739-F4E2-46C4-ADC9-EC7434AD2116}" dt="2023-10-24T20:56:21.624" v="1146" actId="478"/>
          <ac:picMkLst>
            <pc:docMk/>
            <pc:sldMk cId="324068837" sldId="330"/>
            <ac:picMk id="5" creationId="{37FDADD1-8FA8-91F5-C39D-1CFF249536C7}"/>
          </ac:picMkLst>
        </pc:picChg>
        <pc:picChg chg="add mod">
          <ac:chgData name="Doug Bilse" userId="e055984b-6d72-46df-9acb-71fe7136bc11" providerId="ADAL" clId="{25EEA739-F4E2-46C4-ADC9-EC7434AD2116}" dt="2023-10-24T20:56:30.639" v="1149" actId="1076"/>
          <ac:picMkLst>
            <pc:docMk/>
            <pc:sldMk cId="324068837" sldId="330"/>
            <ac:picMk id="8" creationId="{40323A0B-B3EB-D047-3546-015BCEF863AC}"/>
          </ac:picMkLst>
        </pc:picChg>
      </pc:sldChg>
      <pc:sldChg chg="addSp delSp modSp add mod">
        <pc:chgData name="Doug Bilse" userId="e055984b-6d72-46df-9acb-71fe7136bc11" providerId="ADAL" clId="{25EEA739-F4E2-46C4-ADC9-EC7434AD2116}" dt="2023-10-24T21:42:11.464" v="1167" actId="1076"/>
        <pc:sldMkLst>
          <pc:docMk/>
          <pc:sldMk cId="3088594955" sldId="331"/>
        </pc:sldMkLst>
        <pc:spChg chg="del mod">
          <ac:chgData name="Doug Bilse" userId="e055984b-6d72-46df-9acb-71fe7136bc11" providerId="ADAL" clId="{25EEA739-F4E2-46C4-ADC9-EC7434AD2116}" dt="2023-10-24T21:42:05.378" v="1166" actId="478"/>
          <ac:spMkLst>
            <pc:docMk/>
            <pc:sldMk cId="3088594955" sldId="331"/>
            <ac:spMk id="4" creationId="{01407177-69DA-1DEA-4E27-CE884BC77D02}"/>
          </ac:spMkLst>
        </pc:spChg>
        <pc:picChg chg="del">
          <ac:chgData name="Doug Bilse" userId="e055984b-6d72-46df-9acb-71fe7136bc11" providerId="ADAL" clId="{25EEA739-F4E2-46C4-ADC9-EC7434AD2116}" dt="2023-10-24T20:42:30.950" v="1101" actId="478"/>
          <ac:picMkLst>
            <pc:docMk/>
            <pc:sldMk cId="3088594955" sldId="331"/>
            <ac:picMk id="3" creationId="{764A55D8-449F-E4D2-728C-F6FB6F798FAF}"/>
          </ac:picMkLst>
        </pc:picChg>
        <pc:picChg chg="add mod ord">
          <ac:chgData name="Doug Bilse" userId="e055984b-6d72-46df-9acb-71fe7136bc11" providerId="ADAL" clId="{25EEA739-F4E2-46C4-ADC9-EC7434AD2116}" dt="2023-10-24T21:42:11.464" v="1167" actId="1076"/>
          <ac:picMkLst>
            <pc:docMk/>
            <pc:sldMk cId="3088594955" sldId="331"/>
            <ac:picMk id="5" creationId="{D88951AB-E3CB-2945-17A6-6C0937AD22B4}"/>
          </ac:picMkLst>
        </pc:picChg>
        <pc:picChg chg="del">
          <ac:chgData name="Doug Bilse" userId="e055984b-6d72-46df-9acb-71fe7136bc11" providerId="ADAL" clId="{25EEA739-F4E2-46C4-ADC9-EC7434AD2116}" dt="2023-10-24T20:42:30.334" v="1100" actId="478"/>
          <ac:picMkLst>
            <pc:docMk/>
            <pc:sldMk cId="3088594955" sldId="331"/>
            <ac:picMk id="6" creationId="{212B295E-066B-CC96-74ED-CBF110276954}"/>
          </ac:picMkLst>
        </pc:picChg>
        <pc:picChg chg="del">
          <ac:chgData name="Doug Bilse" userId="e055984b-6d72-46df-9acb-71fe7136bc11" providerId="ADAL" clId="{25EEA739-F4E2-46C4-ADC9-EC7434AD2116}" dt="2023-10-24T20:42:28.910" v="1099" actId="478"/>
          <ac:picMkLst>
            <pc:docMk/>
            <pc:sldMk cId="3088594955" sldId="331"/>
            <ac:picMk id="8" creationId="{308D58EE-9322-90BE-A1D1-554E513C0960}"/>
          </ac:picMkLst>
        </pc:picChg>
      </pc:sldChg>
      <pc:sldChg chg="modSp add mod">
        <pc:chgData name="Doug Bilse" userId="e055984b-6d72-46df-9acb-71fe7136bc11" providerId="ADAL" clId="{25EEA739-F4E2-46C4-ADC9-EC7434AD2116}" dt="2023-10-24T20:42:55.612" v="1127" actId="20577"/>
        <pc:sldMkLst>
          <pc:docMk/>
          <pc:sldMk cId="2570592113" sldId="332"/>
        </pc:sldMkLst>
        <pc:spChg chg="mod">
          <ac:chgData name="Doug Bilse" userId="e055984b-6d72-46df-9acb-71fe7136bc11" providerId="ADAL" clId="{25EEA739-F4E2-46C4-ADC9-EC7434AD2116}" dt="2023-10-24T20:42:55.612" v="1127" actId="20577"/>
          <ac:spMkLst>
            <pc:docMk/>
            <pc:sldMk cId="2570592113" sldId="332"/>
            <ac:spMk id="4" creationId="{01407177-69DA-1DEA-4E27-CE884BC77D02}"/>
          </ac:spMkLst>
        </pc:spChg>
      </pc:sldChg>
      <pc:sldChg chg="addSp delSp modSp add mod">
        <pc:chgData name="Doug Bilse" userId="e055984b-6d72-46df-9acb-71fe7136bc11" providerId="ADAL" clId="{25EEA739-F4E2-46C4-ADC9-EC7434AD2116}" dt="2023-10-24T20:54:38.725" v="1135" actId="21"/>
        <pc:sldMkLst>
          <pc:docMk/>
          <pc:sldMk cId="3446737311" sldId="333"/>
        </pc:sldMkLst>
        <pc:picChg chg="add del">
          <ac:chgData name="Doug Bilse" userId="e055984b-6d72-46df-9acb-71fe7136bc11" providerId="ADAL" clId="{25EEA739-F4E2-46C4-ADC9-EC7434AD2116}" dt="2023-10-24T20:54:38.725" v="1135" actId="21"/>
          <ac:picMkLst>
            <pc:docMk/>
            <pc:sldMk cId="3446737311" sldId="333"/>
            <ac:picMk id="3" creationId="{A0EA2D7E-828A-AAE5-10EF-10A200EFD188}"/>
          </ac:picMkLst>
        </pc:picChg>
        <pc:picChg chg="del">
          <ac:chgData name="Doug Bilse" userId="e055984b-6d72-46df-9acb-71fe7136bc11" providerId="ADAL" clId="{25EEA739-F4E2-46C4-ADC9-EC7434AD2116}" dt="2023-10-24T20:52:19.084" v="1131" actId="478"/>
          <ac:picMkLst>
            <pc:docMk/>
            <pc:sldMk cId="3446737311" sldId="333"/>
            <ac:picMk id="5" creationId="{37FDADD1-8FA8-91F5-C39D-1CFF249536C7}"/>
          </ac:picMkLst>
        </pc:picChg>
        <pc:picChg chg="add ord">
          <ac:chgData name="Doug Bilse" userId="e055984b-6d72-46df-9acb-71fe7136bc11" providerId="ADAL" clId="{25EEA739-F4E2-46C4-ADC9-EC7434AD2116}" dt="2023-10-24T20:54:25.333" v="1134" actId="167"/>
          <ac:picMkLst>
            <pc:docMk/>
            <pc:sldMk cId="3446737311" sldId="333"/>
            <ac:picMk id="6" creationId="{AE43E267-3F90-68FF-A9BD-122C75602AB2}"/>
          </ac:picMkLst>
        </pc:picChg>
      </pc:sldChg>
      <pc:sldChg chg="addSp delSp modSp add mod">
        <pc:chgData name="Doug Bilse" userId="e055984b-6d72-46df-9acb-71fe7136bc11" providerId="ADAL" clId="{25EEA739-F4E2-46C4-ADC9-EC7434AD2116}" dt="2023-10-24T20:58:22.375" v="1159" actId="14100"/>
        <pc:sldMkLst>
          <pc:docMk/>
          <pc:sldMk cId="4054582115" sldId="334"/>
        </pc:sldMkLst>
        <pc:spChg chg="del mod">
          <ac:chgData name="Doug Bilse" userId="e055984b-6d72-46df-9acb-71fe7136bc11" providerId="ADAL" clId="{25EEA739-F4E2-46C4-ADC9-EC7434AD2116}" dt="2023-10-24T20:54:57.126" v="1141" actId="478"/>
          <ac:spMkLst>
            <pc:docMk/>
            <pc:sldMk cId="4054582115" sldId="334"/>
            <ac:spMk id="4" creationId="{01407177-69DA-1DEA-4E27-CE884BC77D02}"/>
          </ac:spMkLst>
        </pc:spChg>
        <pc:picChg chg="add del mod">
          <ac:chgData name="Doug Bilse" userId="e055984b-6d72-46df-9acb-71fe7136bc11" providerId="ADAL" clId="{25EEA739-F4E2-46C4-ADC9-EC7434AD2116}" dt="2023-10-24T20:58:15.794" v="1157" actId="478"/>
          <ac:picMkLst>
            <pc:docMk/>
            <pc:sldMk cId="4054582115" sldId="334"/>
            <ac:picMk id="2" creationId="{0EEE5277-8C6C-C6A9-B732-42CDC90DFEC1}"/>
          </ac:picMkLst>
        </pc:picChg>
        <pc:picChg chg="del">
          <ac:chgData name="Doug Bilse" userId="e055984b-6d72-46df-9acb-71fe7136bc11" providerId="ADAL" clId="{25EEA739-F4E2-46C4-ADC9-EC7434AD2116}" dt="2023-10-24T20:54:52.911" v="1138" actId="478"/>
          <ac:picMkLst>
            <pc:docMk/>
            <pc:sldMk cId="4054582115" sldId="334"/>
            <ac:picMk id="3" creationId="{279D69F8-BF43-3069-4013-687619B78B1B}"/>
          </ac:picMkLst>
        </pc:picChg>
        <pc:picChg chg="del">
          <ac:chgData name="Doug Bilse" userId="e055984b-6d72-46df-9acb-71fe7136bc11" providerId="ADAL" clId="{25EEA739-F4E2-46C4-ADC9-EC7434AD2116}" dt="2023-10-24T20:54:54.320" v="1139" actId="478"/>
          <ac:picMkLst>
            <pc:docMk/>
            <pc:sldMk cId="4054582115" sldId="334"/>
            <ac:picMk id="6" creationId="{05CC5393-8AF3-BFD7-3BEA-15A39AC073DD}"/>
          </ac:picMkLst>
        </pc:picChg>
        <pc:picChg chg="add mod">
          <ac:chgData name="Doug Bilse" userId="e055984b-6d72-46df-9acb-71fe7136bc11" providerId="ADAL" clId="{25EEA739-F4E2-46C4-ADC9-EC7434AD2116}" dt="2023-10-24T20:58:22.375" v="1159" actId="14100"/>
          <ac:picMkLst>
            <pc:docMk/>
            <pc:sldMk cId="4054582115" sldId="334"/>
            <ac:picMk id="8" creationId="{C1A404C5-4597-CAA1-EA01-054E87D170E0}"/>
          </ac:picMkLst>
        </pc:picChg>
      </pc:sldChg>
      <pc:sldChg chg="add">
        <pc:chgData name="Doug Bilse" userId="e055984b-6d72-46df-9acb-71fe7136bc11" providerId="ADAL" clId="{25EEA739-F4E2-46C4-ADC9-EC7434AD2116}" dt="2023-10-24T20:56:14.232" v="1144" actId="2890"/>
        <pc:sldMkLst>
          <pc:docMk/>
          <pc:sldMk cId="1579686289" sldId="335"/>
        </pc:sldMkLst>
      </pc:sldChg>
      <pc:sldChg chg="addSp delSp modSp add mod">
        <pc:chgData name="Doug Bilse" userId="e055984b-6d72-46df-9acb-71fe7136bc11" providerId="ADAL" clId="{25EEA739-F4E2-46C4-ADC9-EC7434AD2116}" dt="2023-10-24T20:57:14.870" v="1155" actId="1076"/>
        <pc:sldMkLst>
          <pc:docMk/>
          <pc:sldMk cId="2818727699" sldId="336"/>
        </pc:sldMkLst>
        <pc:picChg chg="add mod">
          <ac:chgData name="Doug Bilse" userId="e055984b-6d72-46df-9acb-71fe7136bc11" providerId="ADAL" clId="{25EEA739-F4E2-46C4-ADC9-EC7434AD2116}" dt="2023-10-24T20:57:14.870" v="1155" actId="1076"/>
          <ac:picMkLst>
            <pc:docMk/>
            <pc:sldMk cId="2818727699" sldId="336"/>
            <ac:picMk id="3" creationId="{49086EA5-0C79-6E4C-1AF0-A343A48B1B09}"/>
          </ac:picMkLst>
        </pc:picChg>
        <pc:picChg chg="del">
          <ac:chgData name="Doug Bilse" userId="e055984b-6d72-46df-9acb-71fe7136bc11" providerId="ADAL" clId="{25EEA739-F4E2-46C4-ADC9-EC7434AD2116}" dt="2023-10-24T20:57:06.454" v="1152" actId="478"/>
          <ac:picMkLst>
            <pc:docMk/>
            <pc:sldMk cId="2818727699" sldId="336"/>
            <ac:picMk id="5" creationId="{37FDADD1-8FA8-91F5-C39D-1CFF249536C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E8B4B2-267C-7044-97B6-5545C11F24A6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3BA74B-4B7E-AB48-9698-4337C391B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898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BA74B-4B7E-AB48-9698-4337C391BC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27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7280" y="6459785"/>
            <a:ext cx="741170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D03F-0ADA-4F70-BD1D-4397B2FD43F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8774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7280" y="6459785"/>
            <a:ext cx="741170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D03F-0ADA-4F70-BD1D-4397B2FD4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443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459785"/>
            <a:ext cx="767078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D03F-0ADA-4F70-BD1D-4397B2FD4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858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7280" y="6459785"/>
            <a:ext cx="741170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D03F-0ADA-4F70-BD1D-4397B2FD4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362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7280" y="6459785"/>
            <a:ext cx="741170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D03F-0ADA-4F70-BD1D-4397B2FD43F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3854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8" y="6459785"/>
            <a:ext cx="741171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D03F-0ADA-4F70-BD1D-4397B2FD4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85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97280" y="6459785"/>
            <a:ext cx="741170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D03F-0ADA-4F70-BD1D-4397B2FD4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29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97280" y="6459785"/>
            <a:ext cx="741170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D03F-0ADA-4F70-BD1D-4397B2FD4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398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D03F-0ADA-4F70-BD1D-4397B2FD43F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6EA68B50-1FDD-4B99-A341-B1FBE918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80" y="6459785"/>
            <a:ext cx="7411709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00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59785"/>
            <a:ext cx="32004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10D03F-0ADA-4F70-BD1D-4397B2FD4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46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5341" y="6459785"/>
            <a:ext cx="741364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D03F-0ADA-4F70-BD1D-4397B2FD4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01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60D996F-5D97-4D21-9A60-0EC42FE4EC34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110D03F-0ADA-4F70-BD1D-4397B2FD43F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5379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D8A9447-DEFF-40A5-8673-B7A365C3F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261FC21E-0E74-4FC1-A52E-DECDF3E869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99" y="2173866"/>
            <a:ext cx="6275667" cy="251026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90C21F9-FD6D-4457-B130-1A531F242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96885" y="640080"/>
            <a:ext cx="3659246" cy="2926080"/>
          </a:xfrm>
        </p:spPr>
        <p:txBody>
          <a:bodyPr>
            <a:normAutofit/>
          </a:bodyPr>
          <a:lstStyle/>
          <a:p>
            <a:r>
              <a:rPr lang="en-US" sz="4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49402" y="5067671"/>
            <a:ext cx="3659246" cy="1421619"/>
          </a:xfrm>
        </p:spPr>
        <p:txBody>
          <a:bodyPr>
            <a:normAutofit fontScale="92500"/>
          </a:bodyPr>
          <a:lstStyle/>
          <a:p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TAMC Board</a:t>
            </a:r>
          </a:p>
          <a:p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October 25, 2023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F6EF4B-2F40-485B-9F36-084731486A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206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407177-69DA-1DEA-4E27-CE884BC77D02}"/>
              </a:ext>
            </a:extLst>
          </p:cNvPr>
          <p:cNvSpPr txBox="1"/>
          <p:nvPr/>
        </p:nvSpPr>
        <p:spPr>
          <a:xfrm>
            <a:off x="140191" y="121362"/>
            <a:ext cx="3228649" cy="212365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Roundabouts and </a:t>
            </a:r>
          </a:p>
          <a:p>
            <a:r>
              <a:rPr 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Signal Mod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460B38-02C9-DFBC-F053-0EAB7CDE0D09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2A03A7-FA63-29E7-915B-9D2153834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6414" y="1"/>
            <a:ext cx="5235586" cy="2911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E1F1B2-1E0E-D124-10DE-F8DF77FDD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98"/>
            <a:ext cx="12192000" cy="683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560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407177-69DA-1DEA-4E27-CE884BC77D02}"/>
              </a:ext>
            </a:extLst>
          </p:cNvPr>
          <p:cNvSpPr txBox="1"/>
          <p:nvPr/>
        </p:nvSpPr>
        <p:spPr>
          <a:xfrm>
            <a:off x="140191" y="121362"/>
            <a:ext cx="3228649" cy="212365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Roundabouts and </a:t>
            </a:r>
          </a:p>
          <a:p>
            <a:r>
              <a:rPr 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Signal Mod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460B38-02C9-DFBC-F053-0EAB7CDE0D09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2A03A7-FA63-29E7-915B-9D2153834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6414" y="1"/>
            <a:ext cx="5235586" cy="2911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E1F1B2-1E0E-D124-10DE-F8DF77FDD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98"/>
            <a:ext cx="12192000" cy="68328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972198-A517-0D39-8E34-03DDFE4AE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06"/>
            <a:ext cx="12192000" cy="685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87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407177-69DA-1DEA-4E27-CE884BC77D02}"/>
              </a:ext>
            </a:extLst>
          </p:cNvPr>
          <p:cNvSpPr txBox="1"/>
          <p:nvPr/>
        </p:nvSpPr>
        <p:spPr>
          <a:xfrm>
            <a:off x="248477" y="337930"/>
            <a:ext cx="2792897" cy="212365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 Hearing Schedule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460B38-02C9-DFBC-F053-0EAB7CDE0D09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4C4E10-12F6-03DC-0BDA-A5F8E9005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599" y="731520"/>
            <a:ext cx="7142923" cy="52578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600"/>
              <a:t>Wednesday, November 15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err="1"/>
              <a:t>WeatherTech</a:t>
            </a:r>
            <a:r>
              <a:rPr lang="en-US" sz="3200"/>
              <a:t> Raceway at Laguna Seca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/>
              <a:t>3:00-7:00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/>
              <a:t>Thursday, November 16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/>
              <a:t>Salinas Armory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/>
              <a:t>4:00-7:00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/>
              <a:t>Wednesday December 6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/>
              <a:t>Monterey Conference Center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/>
              <a:t>3:00-7:00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3200"/>
          </a:p>
          <a:p>
            <a:pPr marL="201168" lvl="1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978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407177-69DA-1DEA-4E27-CE884BC77D02}"/>
              </a:ext>
            </a:extLst>
          </p:cNvPr>
          <p:cNvSpPr txBox="1"/>
          <p:nvPr/>
        </p:nvSpPr>
        <p:spPr>
          <a:xfrm>
            <a:off x="248477" y="337930"/>
            <a:ext cx="3339850" cy="280076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Objectives of Community Outreach Effort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460B38-02C9-DFBC-F053-0EAB7CDE0D09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8D58EE-9322-90BE-A1D1-554E513C09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976" b="22144"/>
          <a:stretch/>
        </p:blipFill>
        <p:spPr>
          <a:xfrm>
            <a:off x="3839120" y="228599"/>
            <a:ext cx="7064806" cy="3490705"/>
          </a:xfrm>
          <a:prstGeom prst="rect">
            <a:avLst/>
          </a:prstGeom>
        </p:spPr>
      </p:pic>
      <p:pic>
        <p:nvPicPr>
          <p:cNvPr id="3" name="Picture 2" descr="A group of people looking at a display&#10;&#10;Description automatically generated">
            <a:extLst>
              <a:ext uri="{FF2B5EF4-FFF2-40B4-BE49-F238E27FC236}">
                <a16:creationId xmlns:a16="http://schemas.microsoft.com/office/drawing/2014/main" id="{764A55D8-449F-E4D2-728C-F6FB6F798F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5" b="11946"/>
          <a:stretch/>
        </p:blipFill>
        <p:spPr>
          <a:xfrm>
            <a:off x="540326" y="3421701"/>
            <a:ext cx="5652656" cy="2801823"/>
          </a:xfrm>
          <a:prstGeom prst="rect">
            <a:avLst/>
          </a:prstGeom>
        </p:spPr>
      </p:pic>
      <p:pic>
        <p:nvPicPr>
          <p:cNvPr id="6" name="Picture 5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212B295E-066B-CC96-74ED-CBF1102769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523" y="26670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29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8951AB-E3CB-2945-17A6-6C0937AD2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72" y="0"/>
            <a:ext cx="10529455" cy="64721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460B38-02C9-DFBC-F053-0EAB7CDE0D09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</p:spTree>
    <p:extLst>
      <p:ext uri="{BB962C8B-B14F-4D97-AF65-F5344CB8AC3E}">
        <p14:creationId xmlns:p14="http://schemas.microsoft.com/office/powerpoint/2010/main" val="3088594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407177-69DA-1DEA-4E27-CE884BC77D02}"/>
              </a:ext>
            </a:extLst>
          </p:cNvPr>
          <p:cNvSpPr txBox="1"/>
          <p:nvPr/>
        </p:nvSpPr>
        <p:spPr>
          <a:xfrm>
            <a:off x="248477" y="337930"/>
            <a:ext cx="3339850" cy="76944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460B38-02C9-DFBC-F053-0EAB7CDE0D09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</p:spTree>
    <p:extLst>
      <p:ext uri="{BB962C8B-B14F-4D97-AF65-F5344CB8AC3E}">
        <p14:creationId xmlns:p14="http://schemas.microsoft.com/office/powerpoint/2010/main" val="2570592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407177-69DA-1DEA-4E27-CE884BC77D02}"/>
              </a:ext>
            </a:extLst>
          </p:cNvPr>
          <p:cNvSpPr txBox="1"/>
          <p:nvPr/>
        </p:nvSpPr>
        <p:spPr>
          <a:xfrm>
            <a:off x="248477" y="337930"/>
            <a:ext cx="2792897" cy="280076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 of 2019 Public Outreach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460B38-02C9-DFBC-F053-0EAB7CDE0D09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3E15AC-1775-984B-F0E7-7E4AB9EF3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657" y="127088"/>
            <a:ext cx="8591322" cy="615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132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1460B38-02C9-DFBC-F053-0EAB7CDE0D09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ABEAB6-2321-BE00-478B-22DD693DB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36" y="180729"/>
            <a:ext cx="10523727" cy="596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3067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407177-69DA-1DEA-4E27-CE884BC77D02}"/>
              </a:ext>
            </a:extLst>
          </p:cNvPr>
          <p:cNvSpPr txBox="1"/>
          <p:nvPr/>
        </p:nvSpPr>
        <p:spPr>
          <a:xfrm>
            <a:off x="248476" y="198510"/>
            <a:ext cx="3228649" cy="212365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Alternatives Not Considered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460B38-02C9-DFBC-F053-0EAB7CDE0D09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9D69F8-BF43-3069-4013-687619B78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996" y="108283"/>
            <a:ext cx="6799054" cy="42165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C5393-8AF3-BFD7-3BEA-15A39AC07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76" y="2412394"/>
            <a:ext cx="6049736" cy="382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715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1460B38-02C9-DFBC-F053-0EAB7CDE0D09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A404C5-4597-CAA1-EA01-054E87D17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399" y="17247"/>
            <a:ext cx="8263501" cy="637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582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407177-69DA-1DEA-4E27-CE884BC77D02}"/>
              </a:ext>
            </a:extLst>
          </p:cNvPr>
          <p:cNvSpPr txBox="1"/>
          <p:nvPr/>
        </p:nvSpPr>
        <p:spPr>
          <a:xfrm>
            <a:off x="248477" y="337930"/>
            <a:ext cx="2792897" cy="144655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Study Area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460B38-02C9-DFBC-F053-0EAB7CDE0D09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CA2743-3A26-7E2B-9D9D-D97609951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9425" y="4181"/>
            <a:ext cx="4702175" cy="626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29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407177-69DA-1DEA-4E27-CE884BC77D02}"/>
              </a:ext>
            </a:extLst>
          </p:cNvPr>
          <p:cNvSpPr txBox="1"/>
          <p:nvPr/>
        </p:nvSpPr>
        <p:spPr>
          <a:xfrm>
            <a:off x="248477" y="337930"/>
            <a:ext cx="2792897" cy="144655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Objectives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460B38-02C9-DFBC-F053-0EAB7CDE0D09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1E82A5-FA2A-620B-0888-08EF8780500F}"/>
              </a:ext>
            </a:extLst>
          </p:cNvPr>
          <p:cNvSpPr txBox="1"/>
          <p:nvPr/>
        </p:nvSpPr>
        <p:spPr>
          <a:xfrm>
            <a:off x="3227744" y="2517153"/>
            <a:ext cx="782052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5400"/>
              <a:t>Address safety concerns</a:t>
            </a:r>
          </a:p>
          <a:p>
            <a:pPr marL="342900" indent="-342900">
              <a:buAutoNum type="arabicPeriod"/>
            </a:pPr>
            <a:r>
              <a:rPr lang="en-US" sz="5400"/>
              <a:t>Improve traffic flow</a:t>
            </a:r>
          </a:p>
          <a:p>
            <a:pPr marL="342900" indent="-342900">
              <a:buAutoNum type="arabicPeriod"/>
            </a:pPr>
            <a:r>
              <a:rPr lang="en-US" sz="5400"/>
              <a:t>Connect wildlife</a:t>
            </a:r>
          </a:p>
        </p:txBody>
      </p:sp>
    </p:spTree>
    <p:extLst>
      <p:ext uri="{BB962C8B-B14F-4D97-AF65-F5344CB8AC3E}">
        <p14:creationId xmlns:p14="http://schemas.microsoft.com/office/powerpoint/2010/main" val="1519712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407177-69DA-1DEA-4E27-CE884BC77D02}"/>
              </a:ext>
            </a:extLst>
          </p:cNvPr>
          <p:cNvSpPr txBox="1"/>
          <p:nvPr/>
        </p:nvSpPr>
        <p:spPr>
          <a:xfrm>
            <a:off x="248477" y="337930"/>
            <a:ext cx="2975986" cy="212365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Alternatives Studied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460B38-02C9-DFBC-F053-0EAB7CDE0D09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1E82A5-FA2A-620B-0888-08EF8780500F}"/>
              </a:ext>
            </a:extLst>
          </p:cNvPr>
          <p:cNvSpPr txBox="1"/>
          <p:nvPr/>
        </p:nvSpPr>
        <p:spPr>
          <a:xfrm>
            <a:off x="3477126" y="577516"/>
            <a:ext cx="8229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/>
              <a:t>Both alternatives include 3 wildlife crossings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/>
              <a:t>One Alternative converts signals to roundabouts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/>
              <a:t>Second alternative modifies signalized intersections</a:t>
            </a:r>
          </a:p>
        </p:txBody>
      </p:sp>
    </p:spTree>
    <p:extLst>
      <p:ext uri="{BB962C8B-B14F-4D97-AF65-F5344CB8AC3E}">
        <p14:creationId xmlns:p14="http://schemas.microsoft.com/office/powerpoint/2010/main" val="2762883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1460B38-02C9-DFBC-F053-0EAB7CDE0D09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323A0B-B3EB-D047-3546-015BCEF86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043" y="0"/>
            <a:ext cx="11223914" cy="641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68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1460B38-02C9-DFBC-F053-0EAB7CDE0D09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FDADD1-8FA8-91F5-C39D-1CFF24953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037" y="85725"/>
            <a:ext cx="10067925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686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1460B38-02C9-DFBC-F053-0EAB7CDE0D09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086EA5-0C79-6E4C-1AF0-A343A48B1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" y="0"/>
            <a:ext cx="11551493" cy="639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727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43E267-3F90-68FF-A9BD-122C75602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998" y="0"/>
            <a:ext cx="1026800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460B38-02C9-DFBC-F053-0EAB7CDE0D09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</p:spTree>
    <p:extLst>
      <p:ext uri="{BB962C8B-B14F-4D97-AF65-F5344CB8AC3E}">
        <p14:creationId xmlns:p14="http://schemas.microsoft.com/office/powerpoint/2010/main" val="3446737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407177-69DA-1DEA-4E27-CE884BC77D02}"/>
              </a:ext>
            </a:extLst>
          </p:cNvPr>
          <p:cNvSpPr txBox="1"/>
          <p:nvPr/>
        </p:nvSpPr>
        <p:spPr>
          <a:xfrm>
            <a:off x="140191" y="121362"/>
            <a:ext cx="3228649" cy="212365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Roundabouts and </a:t>
            </a:r>
          </a:p>
          <a:p>
            <a:r>
              <a:rPr 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Signal Mod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460B38-02C9-DFBC-F053-0EAB7CDE0D09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2A03A7-FA63-29E7-915B-9D2153834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77" y="0"/>
            <a:ext cx="12113523" cy="673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2795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dc22578f-816f-46db-a965-a1ef8daeb1c2" xsi:nil="true"/>
    <lcf76f155ced4ddcb4097134ff3c332f xmlns="dc22578f-816f-46db-a965-a1ef8daeb1c2">
      <Terms xmlns="http://schemas.microsoft.com/office/infopath/2007/PartnerControls"/>
    </lcf76f155ced4ddcb4097134ff3c332f>
    <TaxCatchAll xmlns="faf2dff7-1506-4aa5-8991-bbb7af5dd8fc" xsi:nil="true"/>
    <SharedWithUsers xmlns="faf2dff7-1506-4aa5-8991-bbb7af5dd8fc">
      <UserInfo>
        <DisplayName>Todd Muck</DisplayName>
        <AccountId>21</AccountId>
        <AccountType/>
      </UserInfo>
      <UserInfo>
        <DisplayName>Michael Zeller</DisplayName>
        <AccountId>24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89A18C41AAC3418EBFC4D13CA3E59E" ma:contentTypeVersion="18" ma:contentTypeDescription="Create a new document." ma:contentTypeScope="" ma:versionID="0a1dcaea621e8347db2a2554a99cf2f3">
  <xsd:schema xmlns:xsd="http://www.w3.org/2001/XMLSchema" xmlns:xs="http://www.w3.org/2001/XMLSchema" xmlns:p="http://schemas.microsoft.com/office/2006/metadata/properties" xmlns:ns2="dc22578f-816f-46db-a965-a1ef8daeb1c2" xmlns:ns3="faf2dff7-1506-4aa5-8991-bbb7af5dd8fc" targetNamespace="http://schemas.microsoft.com/office/2006/metadata/properties" ma:root="true" ma:fieldsID="b85a23c7cc14fef393a7738ef4eaeecd" ns2:_="" ns3:_="">
    <xsd:import namespace="dc22578f-816f-46db-a965-a1ef8daeb1c2"/>
    <xsd:import namespace="faf2dff7-1506-4aa5-8991-bbb7af5dd8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22578f-816f-46db-a965-a1ef8daeb1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12b3e53e-12d5-4e58-a8f6-425b524cd8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f2dff7-1506-4aa5-8991-bbb7af5dd8fc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bcb4c813-3d77-496f-a794-c7be73d0bcde}" ma:internalName="TaxCatchAll" ma:showField="CatchAllData" ma:web="faf2dff7-1506-4aa5-8991-bbb7af5dd8f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BD61B95-7B6B-4585-84E6-E2163CB25299}">
  <ds:schemaRefs>
    <ds:schemaRef ds:uri="dc22578f-816f-46db-a965-a1ef8daeb1c2"/>
    <ds:schemaRef ds:uri="faf2dff7-1506-4aa5-8991-bbb7af5dd8f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5C8D45F-390A-46C3-8E96-B16D609B2A48}">
  <ds:schemaRefs>
    <ds:schemaRef ds:uri="dc22578f-816f-46db-a965-a1ef8daeb1c2"/>
    <ds:schemaRef ds:uri="faf2dff7-1506-4aa5-8991-bbb7af5dd8f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7B5F5C1-0AA1-4B0D-BFC7-21EA1E14B04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19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Retrospect</vt:lpstr>
      <vt:lpstr>Scenic Route 68 Corridor Improvement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2019 Measure X Audit Reports</dc:title>
  <dc:creator>Michael Zeller</dc:creator>
  <cp:revision>1</cp:revision>
  <dcterms:created xsi:type="dcterms:W3CDTF">2020-02-13T21:16:08Z</dcterms:created>
  <dcterms:modified xsi:type="dcterms:W3CDTF">2023-10-24T21:42:45Z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0x0101009A89A18C41AAC3418EBFC4D13CA3E59E</vt:lpwstr>
  </property>
  <property fmtid="{D5CDD505-2E9C-101B-9397-08002B2CF9AE}" pid="3" name="MediaServiceImageTags">
    <vt:lpwstr/>
  </property>
</Properties>
</file>