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56" r:id="rId5"/>
    <p:sldId id="319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E1905F-08BB-45FF-89A6-4EFC65A6D3DB}">
          <p14:sldIdLst>
            <p14:sldId id="256"/>
            <p14:sldId id="319"/>
          </p14:sldIdLst>
        </p14:section>
        <p14:section name="Untitled Section" id="{1827C842-CC14-46BE-9A9E-4D9E277A88CA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EA8B00"/>
    <a:srgbClr val="FF9997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8EE44-A2EC-4E21-8EB0-F68B9A518A66}" v="10" dt="2023-02-21T21:44:2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2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Watson" userId="f0213abc-73ee-4887-a4bc-e3465570f0a6" providerId="ADAL" clId="{8818EE44-A2EC-4E21-8EB0-F68B9A518A66}"/>
    <pc:docChg chg="custSel addSld delSld modSld modSection">
      <pc:chgData name="Christina Watson" userId="f0213abc-73ee-4887-a4bc-e3465570f0a6" providerId="ADAL" clId="{8818EE44-A2EC-4E21-8EB0-F68B9A518A66}" dt="2023-02-21T21:46:30.827" v="244" actId="20577"/>
      <pc:docMkLst>
        <pc:docMk/>
      </pc:docMkLst>
      <pc:sldChg chg="modSp mod">
        <pc:chgData name="Christina Watson" userId="f0213abc-73ee-4887-a4bc-e3465570f0a6" providerId="ADAL" clId="{8818EE44-A2EC-4E21-8EB0-F68B9A518A66}" dt="2023-02-21T20:44:39.793" v="58" actId="27636"/>
        <pc:sldMkLst>
          <pc:docMk/>
          <pc:sldMk cId="908206903" sldId="256"/>
        </pc:sldMkLst>
        <pc:spChg chg="mod">
          <ac:chgData name="Christina Watson" userId="f0213abc-73ee-4887-a4bc-e3465570f0a6" providerId="ADAL" clId="{8818EE44-A2EC-4E21-8EB0-F68B9A518A66}" dt="2023-02-21T20:44:31.110" v="52" actId="403"/>
          <ac:spMkLst>
            <pc:docMk/>
            <pc:sldMk cId="908206903" sldId="256"/>
            <ac:spMk id="2" creationId="{00000000-0000-0000-0000-000000000000}"/>
          </ac:spMkLst>
        </pc:spChg>
        <pc:spChg chg="mod">
          <ac:chgData name="Christina Watson" userId="f0213abc-73ee-4887-a4bc-e3465570f0a6" providerId="ADAL" clId="{8818EE44-A2EC-4E21-8EB0-F68B9A518A66}" dt="2023-02-21T20:44:39.793" v="58" actId="27636"/>
          <ac:spMkLst>
            <pc:docMk/>
            <pc:sldMk cId="908206903" sldId="256"/>
            <ac:spMk id="3" creationId="{00000000-0000-0000-0000-000000000000}"/>
          </ac:spMkLst>
        </pc:spChg>
      </pc:sldChg>
      <pc:sldChg chg="addSp delSp modSp del mod modNotesTx">
        <pc:chgData name="Christina Watson" userId="f0213abc-73ee-4887-a4bc-e3465570f0a6" providerId="ADAL" clId="{8818EE44-A2EC-4E21-8EB0-F68B9A518A66}" dt="2023-02-21T20:42:01.799" v="11" actId="2696"/>
        <pc:sldMkLst>
          <pc:docMk/>
          <pc:sldMk cId="2312724449" sldId="318"/>
        </pc:sldMkLst>
        <pc:spChg chg="mod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2" creationId="{E441352C-2B42-41EA-A99F-BC0FA1735B92}"/>
          </ac:spMkLst>
        </pc:spChg>
        <pc:spChg chg="del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25" creationId="{401F3FC2-0CA7-44E2-B365-0C1C192844AC}"/>
          </ac:spMkLst>
        </pc:spChg>
        <pc:spChg chg="del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27" creationId="{AA28FB93-95A7-4FDC-8465-018F5B4D69A4}"/>
          </ac:spMkLst>
        </pc:spChg>
        <pc:spChg chg="del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31" creationId="{85265A31-16F0-4D1B-8B59-46B4F1DD77A9}"/>
          </ac:spMkLst>
        </pc:spChg>
        <pc:spChg chg="del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33" creationId="{B6D50067-72E5-4961-9777-1BD8CE44BA7B}"/>
          </ac:spMkLst>
        </pc:spChg>
        <pc:spChg chg="del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35" creationId="{7BD3CFE0-CBDC-4721-8819-C75F13CAF43C}"/>
          </ac:spMkLst>
        </pc:spChg>
        <pc:spChg chg="add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40" creationId="{BB2B8762-61F0-4F1B-9364-D633EE9D6AF5}"/>
          </ac:spMkLst>
        </pc:spChg>
        <pc:spChg chg="add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42" creationId="{E97675C8-1328-460C-9EBF-6B446B67EAD3}"/>
          </ac:spMkLst>
        </pc:spChg>
        <pc:spChg chg="add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46" creationId="{7FBFF947-0568-41C8-9D1F-B98750138E81}"/>
          </ac:spMkLst>
        </pc:spChg>
        <pc:spChg chg="add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48" creationId="{3B146F29-E510-4DB4-B56B-1A876664590B}"/>
          </ac:spMkLst>
        </pc:spChg>
        <pc:spChg chg="add">
          <ac:chgData name="Christina Watson" userId="f0213abc-73ee-4887-a4bc-e3465570f0a6" providerId="ADAL" clId="{8818EE44-A2EC-4E21-8EB0-F68B9A518A66}" dt="2023-02-21T20:41:24.404" v="5" actId="26606"/>
          <ac:spMkLst>
            <pc:docMk/>
            <pc:sldMk cId="2312724449" sldId="318"/>
            <ac:spMk id="50" creationId="{43FDA1FA-3541-46E6-83FF-BDDA692BBA12}"/>
          </ac:spMkLst>
        </pc:spChg>
        <pc:picChg chg="mod">
          <ac:chgData name="Christina Watson" userId="f0213abc-73ee-4887-a4bc-e3465570f0a6" providerId="ADAL" clId="{8818EE44-A2EC-4E21-8EB0-F68B9A518A66}" dt="2023-02-21T20:41:24.404" v="5" actId="26606"/>
          <ac:picMkLst>
            <pc:docMk/>
            <pc:sldMk cId="2312724449" sldId="318"/>
            <ac:picMk id="4" creationId="{A9197359-15E3-424D-9B32-5AC0E084B24E}"/>
          </ac:picMkLst>
        </pc:picChg>
        <pc:picChg chg="add mod ord">
          <ac:chgData name="Christina Watson" userId="f0213abc-73ee-4887-a4bc-e3465570f0a6" providerId="ADAL" clId="{8818EE44-A2EC-4E21-8EB0-F68B9A518A66}" dt="2023-02-21T20:41:24.404" v="5" actId="26606"/>
          <ac:picMkLst>
            <pc:docMk/>
            <pc:sldMk cId="2312724449" sldId="318"/>
            <ac:picMk id="5" creationId="{419553C7-DA80-2483-7A52-DF2574FC2F8B}"/>
          </ac:picMkLst>
        </pc:picChg>
        <pc:cxnChg chg="del">
          <ac:chgData name="Christina Watson" userId="f0213abc-73ee-4887-a4bc-e3465570f0a6" providerId="ADAL" clId="{8818EE44-A2EC-4E21-8EB0-F68B9A518A66}" dt="2023-02-21T20:41:24.404" v="5" actId="26606"/>
          <ac:cxnSpMkLst>
            <pc:docMk/>
            <pc:sldMk cId="2312724449" sldId="318"/>
            <ac:cxnSpMk id="29" creationId="{EE040581-5351-4206-8622-1AB9B6F1B858}"/>
          </ac:cxnSpMkLst>
        </pc:cxnChg>
        <pc:cxnChg chg="add">
          <ac:chgData name="Christina Watson" userId="f0213abc-73ee-4887-a4bc-e3465570f0a6" providerId="ADAL" clId="{8818EE44-A2EC-4E21-8EB0-F68B9A518A66}" dt="2023-02-21T20:41:24.404" v="5" actId="26606"/>
          <ac:cxnSpMkLst>
            <pc:docMk/>
            <pc:sldMk cId="2312724449" sldId="318"/>
            <ac:cxnSpMk id="44" creationId="{514EE78B-AF71-4195-A01B-F1165D9233BF}"/>
          </ac:cxnSpMkLst>
        </pc:cxnChg>
        <pc:cxnChg chg="add">
          <ac:chgData name="Christina Watson" userId="f0213abc-73ee-4887-a4bc-e3465570f0a6" providerId="ADAL" clId="{8818EE44-A2EC-4E21-8EB0-F68B9A518A66}" dt="2023-02-21T20:41:24.404" v="5" actId="26606"/>
          <ac:cxnSpMkLst>
            <pc:docMk/>
            <pc:sldMk cId="2312724449" sldId="318"/>
            <ac:cxnSpMk id="52" creationId="{1E6A7830-4B1A-416E-8782-4D0DC1F2929D}"/>
          </ac:cxnSpMkLst>
        </pc:cxnChg>
      </pc:sldChg>
      <pc:sldChg chg="addSp modSp new mod">
        <pc:chgData name="Christina Watson" userId="f0213abc-73ee-4887-a4bc-e3465570f0a6" providerId="ADAL" clId="{8818EE44-A2EC-4E21-8EB0-F68B9A518A66}" dt="2023-02-21T21:46:30.827" v="244" actId="20577"/>
        <pc:sldMkLst>
          <pc:docMk/>
          <pc:sldMk cId="720629430" sldId="319"/>
        </pc:sldMkLst>
        <pc:spChg chg="add mod">
          <ac:chgData name="Christina Watson" userId="f0213abc-73ee-4887-a4bc-e3465570f0a6" providerId="ADAL" clId="{8818EE44-A2EC-4E21-8EB0-F68B9A518A66}" dt="2023-02-21T20:44:56.677" v="61" actId="14100"/>
          <ac:spMkLst>
            <pc:docMk/>
            <pc:sldMk cId="720629430" sldId="319"/>
            <ac:spMk id="4" creationId="{01407177-69DA-1DEA-4E27-CE884BC77D02}"/>
          </ac:spMkLst>
        </pc:spChg>
        <pc:spChg chg="add mod">
          <ac:chgData name="Christina Watson" userId="f0213abc-73ee-4887-a4bc-e3465570f0a6" providerId="ADAL" clId="{8818EE44-A2EC-4E21-8EB0-F68B9A518A66}" dt="2023-02-21T21:45:15.670" v="227" actId="14100"/>
          <ac:spMkLst>
            <pc:docMk/>
            <pc:sldMk cId="720629430" sldId="319"/>
            <ac:spMk id="5" creationId="{032D6A77-6E72-27AF-07C3-CAC7F2AFDC07}"/>
          </ac:spMkLst>
        </pc:spChg>
        <pc:spChg chg="add mod">
          <ac:chgData name="Christina Watson" userId="f0213abc-73ee-4887-a4bc-e3465570f0a6" providerId="ADAL" clId="{8818EE44-A2EC-4E21-8EB0-F68B9A518A66}" dt="2023-02-21T21:41:42.182" v="143"/>
          <ac:spMkLst>
            <pc:docMk/>
            <pc:sldMk cId="720629430" sldId="319"/>
            <ac:spMk id="6" creationId="{F12DA24D-7757-892D-6EEF-375993AA02C9}"/>
          </ac:spMkLst>
        </pc:spChg>
        <pc:spChg chg="add mod">
          <ac:chgData name="Christina Watson" userId="f0213abc-73ee-4887-a4bc-e3465570f0a6" providerId="ADAL" clId="{8818EE44-A2EC-4E21-8EB0-F68B9A518A66}" dt="2023-02-21T21:41:48.443" v="144" actId="1076"/>
          <ac:spMkLst>
            <pc:docMk/>
            <pc:sldMk cId="720629430" sldId="319"/>
            <ac:spMk id="7" creationId="{01460B38-02C9-DFBC-F053-0EAB7CDE0D09}"/>
          </ac:spMkLst>
        </pc:spChg>
        <pc:spChg chg="add mod">
          <ac:chgData name="Christina Watson" userId="f0213abc-73ee-4887-a4bc-e3465570f0a6" providerId="ADAL" clId="{8818EE44-A2EC-4E21-8EB0-F68B9A518A66}" dt="2023-02-21T21:46:30.827" v="244" actId="20577"/>
          <ac:spMkLst>
            <pc:docMk/>
            <pc:sldMk cId="720629430" sldId="319"/>
            <ac:spMk id="14" creationId="{86F067BA-CD9B-8035-0D66-C2FA2D69BCF6}"/>
          </ac:spMkLst>
        </pc:spChg>
        <pc:picChg chg="add mod">
          <ac:chgData name="Christina Watson" userId="f0213abc-73ee-4887-a4bc-e3465570f0a6" providerId="ADAL" clId="{8818EE44-A2EC-4E21-8EB0-F68B9A518A66}" dt="2023-02-21T20:41:57.292" v="10" actId="14100"/>
          <ac:picMkLst>
            <pc:docMk/>
            <pc:sldMk cId="720629430" sldId="319"/>
            <ac:picMk id="3" creationId="{5D5C886B-D4F1-4EF5-1DE5-8B3CB3645BD6}"/>
          </ac:picMkLst>
        </pc:picChg>
        <pc:cxnChg chg="add mod">
          <ac:chgData name="Christina Watson" userId="f0213abc-73ee-4887-a4bc-e3465570f0a6" providerId="ADAL" clId="{8818EE44-A2EC-4E21-8EB0-F68B9A518A66}" dt="2023-02-21T21:43:15.006" v="174" actId="208"/>
          <ac:cxnSpMkLst>
            <pc:docMk/>
            <pc:sldMk cId="720629430" sldId="319"/>
            <ac:cxnSpMk id="9" creationId="{22FD42F2-71F5-01AF-7848-C868E3B5A9D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8B4B2-267C-7044-97B6-5545C11F24A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BA74B-4B7E-AB48-9698-4337C391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9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3BA74B-4B7E-AB48-9698-4337C391BC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77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4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459785"/>
            <a:ext cx="767078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85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8" y="6459785"/>
            <a:ext cx="74117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2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9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EA68B50-1FDD-4B99-A341-B1FBE918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80" y="6459785"/>
            <a:ext cx="7411709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0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59785"/>
            <a:ext cx="32004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5341" y="6459785"/>
            <a:ext cx="741364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0D996F-5D97-4D21-9A60-0EC42FE4EC3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10D03F-0ADA-4F70-BD1D-4397B2FD43F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37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8A9447-DEFF-40A5-8673-B7A365C3F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261FC21E-0E74-4FC1-A52E-DECDF3E86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2173866"/>
            <a:ext cx="6275667" cy="251026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90C21F9-FD6D-4457-B130-1A531F242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885" y="640080"/>
            <a:ext cx="3659246" cy="292608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Federal Community Project Funding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9402" y="5067671"/>
            <a:ext cx="3659246" cy="1421619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TAMC Board</a:t>
            </a:r>
          </a:p>
          <a:p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 23,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F6EF4B-2F40-485B-9F36-084731486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820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5C886B-D4F1-4EF5-1DE5-8B3CB3645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638" y="-1841"/>
            <a:ext cx="5604387" cy="68858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407177-69DA-1DEA-4E27-CE884BC77D02}"/>
              </a:ext>
            </a:extLst>
          </p:cNvPr>
          <p:cNvSpPr txBox="1"/>
          <p:nvPr/>
        </p:nvSpPr>
        <p:spPr>
          <a:xfrm>
            <a:off x="248477" y="337930"/>
            <a:ext cx="2792897" cy="280076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Pajaro-Prunedale G12 Corridor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2D6A77-6E72-27AF-07C3-CAC7F2AFDC07}"/>
              </a:ext>
            </a:extLst>
          </p:cNvPr>
          <p:cNvSpPr txBox="1"/>
          <p:nvPr/>
        </p:nvSpPr>
        <p:spPr>
          <a:xfrm>
            <a:off x="248477" y="3898317"/>
            <a:ext cx="2945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Project Area #6: Salinas Road &amp; Pajaro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DA24D-7757-892D-6EEF-375993AA02C9}"/>
              </a:ext>
            </a:extLst>
          </p:cNvPr>
          <p:cNvSpPr txBox="1"/>
          <p:nvPr/>
        </p:nvSpPr>
        <p:spPr>
          <a:xfrm>
            <a:off x="4747365" y="776614"/>
            <a:ext cx="1139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PAJARO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460B38-02C9-DFBC-F053-0EAB7CDE0D09}"/>
              </a:ext>
            </a:extLst>
          </p:cNvPr>
          <p:cNvSpPr txBox="1"/>
          <p:nvPr/>
        </p:nvSpPr>
        <p:spPr>
          <a:xfrm>
            <a:off x="7208201" y="6396335"/>
            <a:ext cx="169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PRUNEDALE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FD42F2-71F5-01AF-7848-C868E3B5A9D7}"/>
              </a:ext>
            </a:extLst>
          </p:cNvPr>
          <p:cNvCxnSpPr>
            <a:cxnSpLocks/>
          </p:cNvCxnSpPr>
          <p:nvPr/>
        </p:nvCxnSpPr>
        <p:spPr>
          <a:xfrm flipV="1">
            <a:off x="2580362" y="1238279"/>
            <a:ext cx="1790470" cy="2660038"/>
          </a:xfrm>
          <a:prstGeom prst="straightConnector1">
            <a:avLst/>
          </a:prstGeom>
          <a:ln w="889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6F067BA-CD9B-8035-0D66-C2FA2D69BCF6}"/>
              </a:ext>
            </a:extLst>
          </p:cNvPr>
          <p:cNvSpPr txBox="1"/>
          <p:nvPr/>
        </p:nvSpPr>
        <p:spPr>
          <a:xfrm>
            <a:off x="9170289" y="3898317"/>
            <a:ext cx="29173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Total Cost Est. (</a:t>
            </a:r>
            <a:r>
              <a:rPr lang="en-US" sz="3200"/>
              <a:t>area #6</a:t>
            </a:r>
            <a:r>
              <a:rPr lang="en-US" sz="3200" dirty="0"/>
              <a:t>): $1.95M (2018$)</a:t>
            </a:r>
          </a:p>
        </p:txBody>
      </p:sp>
    </p:spTree>
    <p:extLst>
      <p:ext uri="{BB962C8B-B14F-4D97-AF65-F5344CB8AC3E}">
        <p14:creationId xmlns:p14="http://schemas.microsoft.com/office/powerpoint/2010/main" val="7206294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89A18C41AAC3418EBFC4D13CA3E59E" ma:contentTypeVersion="17" ma:contentTypeDescription="Create a new document." ma:contentTypeScope="" ma:versionID="8076eaba1d71ec71e4ee2fed84b9017b">
  <xsd:schema xmlns:xsd="http://www.w3.org/2001/XMLSchema" xmlns:xs="http://www.w3.org/2001/XMLSchema" xmlns:p="http://schemas.microsoft.com/office/2006/metadata/properties" xmlns:ns2="dc22578f-816f-46db-a965-a1ef8daeb1c2" xmlns:ns3="faf2dff7-1506-4aa5-8991-bbb7af5dd8fc" targetNamespace="http://schemas.microsoft.com/office/2006/metadata/properties" ma:root="true" ma:fieldsID="e8f68ea18a4c701a9e76dd67f5fbc0f5" ns2:_="" ns3:_="">
    <xsd:import namespace="dc22578f-816f-46db-a965-a1ef8daeb1c2"/>
    <xsd:import namespace="faf2dff7-1506-4aa5-8991-bbb7af5dd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2578f-816f-46db-a965-a1ef8daeb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2b3e53e-12d5-4e58-a8f6-425b524cd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f2dff7-1506-4aa5-8991-bbb7af5dd8f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b4c813-3d77-496f-a794-c7be73d0bcde}" ma:internalName="TaxCatchAll" ma:showField="CatchAllData" ma:web="faf2dff7-1506-4aa5-8991-bbb7af5dd8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c22578f-816f-46db-a965-a1ef8daeb1c2" xsi:nil="true"/>
    <lcf76f155ced4ddcb4097134ff3c332f xmlns="dc22578f-816f-46db-a965-a1ef8daeb1c2">
      <Terms xmlns="http://schemas.microsoft.com/office/infopath/2007/PartnerControls"/>
    </lcf76f155ced4ddcb4097134ff3c332f>
    <TaxCatchAll xmlns="faf2dff7-1506-4aa5-8991-bbb7af5dd8fc" xsi:nil="true"/>
    <SharedWithUsers xmlns="faf2dff7-1506-4aa5-8991-bbb7af5dd8fc">
      <UserInfo>
        <DisplayName>Todd Muck</DisplayName>
        <AccountId>21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7B5F5C1-0AA1-4B0D-BFC7-21EA1E14B0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DF3227-48CF-4F03-8FA3-165C22010772}">
  <ds:schemaRefs>
    <ds:schemaRef ds:uri="dc22578f-816f-46db-a965-a1ef8daeb1c2"/>
    <ds:schemaRef ds:uri="faf2dff7-1506-4aa5-8991-bbb7af5dd8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BD61B95-7B6B-4585-84E6-E2163CB25299}">
  <ds:schemaRefs>
    <ds:schemaRef ds:uri="dc22578f-816f-46db-a965-a1ef8daeb1c2"/>
    <ds:schemaRef ds:uri="faf2dff7-1506-4aa5-8991-bbb7af5dd8f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39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Federal Community Project Funding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Measure X Audit Reports</dc:title>
  <dc:creator>Michael Zeller</dc:creator>
  <cp:lastModifiedBy>Christina Watson</cp:lastModifiedBy>
  <cp:revision>6</cp:revision>
  <dcterms:created xsi:type="dcterms:W3CDTF">2020-02-13T21:16:08Z</dcterms:created>
  <dcterms:modified xsi:type="dcterms:W3CDTF">2023-02-21T21:46:39Z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0x0101009A89A18C41AAC3418EBFC4D13CA3E59E</vt:lpwstr>
  </property>
  <property fmtid="{D5CDD505-2E9C-101B-9397-08002B2CF9AE}" pid="3" name="MediaServiceImageTags">
    <vt:lpwstr/>
  </property>
</Properties>
</file>