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17"/>
  </p:notesMasterIdLst>
  <p:handoutMasterIdLst>
    <p:handoutMasterId r:id="rId18"/>
  </p:handoutMasterIdLst>
  <p:sldIdLst>
    <p:sldId id="256" r:id="rId5"/>
    <p:sldId id="267" r:id="rId6"/>
    <p:sldId id="277" r:id="rId7"/>
    <p:sldId id="278" r:id="rId8"/>
    <p:sldId id="287" r:id="rId9"/>
    <p:sldId id="280" r:id="rId10"/>
    <p:sldId id="281" r:id="rId11"/>
    <p:sldId id="282" r:id="rId12"/>
    <p:sldId id="283" r:id="rId13"/>
    <p:sldId id="284" r:id="rId14"/>
    <p:sldId id="285" r:id="rId15"/>
    <p:sldId id="286"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7D0F8A3-12B4-417E-A91E-62F757299DFD}" v="3" dt="2022-12-06T18:41:53.690"/>
  </p1510:revLst>
</p1510:revInfo>
</file>

<file path=ppt/tableStyles.xml><?xml version="1.0" encoding="utf-8"?>
<a:tblStyleLst xmlns:a="http://schemas.openxmlformats.org/drawingml/2006/main" def="{5C22544A-7EE6-4342-B048-85BDC9FD1C3A}">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16" autoAdjust="0"/>
    <p:restoredTop sz="82143" autoAdjust="0"/>
  </p:normalViewPr>
  <p:slideViewPr>
    <p:cSldViewPr snapToGrid="0">
      <p:cViewPr varScale="1">
        <p:scale>
          <a:sx n="64" d="100"/>
          <a:sy n="64" d="100"/>
        </p:scale>
        <p:origin x="331" y="67"/>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62" d="100"/>
          <a:sy n="62" d="100"/>
        </p:scale>
        <p:origin x="3154" y="7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ayer, Robert I." userId="bed09b6e-676f-4e4e-9481-0cdefa0d7e16" providerId="ADAL" clId="{B7D0F8A3-12B4-417E-A91E-62F757299DFD}"/>
    <pc:docChg chg="undo custSel addSld delSld modSld sldOrd">
      <pc:chgData name="Brayer, Robert I." userId="bed09b6e-676f-4e4e-9481-0cdefa0d7e16" providerId="ADAL" clId="{B7D0F8A3-12B4-417E-A91E-62F757299DFD}" dt="2022-12-06T21:55:40.592" v="13222" actId="20577"/>
      <pc:docMkLst>
        <pc:docMk/>
      </pc:docMkLst>
      <pc:sldChg chg="modSp mod">
        <pc:chgData name="Brayer, Robert I." userId="bed09b6e-676f-4e4e-9481-0cdefa0d7e16" providerId="ADAL" clId="{B7D0F8A3-12B4-417E-A91E-62F757299DFD}" dt="2022-11-30T23:00:44.071" v="731" actId="27636"/>
        <pc:sldMkLst>
          <pc:docMk/>
          <pc:sldMk cId="2720718388" sldId="256"/>
        </pc:sldMkLst>
        <pc:spChg chg="mod">
          <ac:chgData name="Brayer, Robert I." userId="bed09b6e-676f-4e4e-9481-0cdefa0d7e16" providerId="ADAL" clId="{B7D0F8A3-12B4-417E-A91E-62F757299DFD}" dt="2022-11-30T23:00:44.071" v="731" actId="27636"/>
          <ac:spMkLst>
            <pc:docMk/>
            <pc:sldMk cId="2720718388" sldId="256"/>
            <ac:spMk id="7" creationId="{98D150CF-F888-48EA-89E8-311ED5E9161B}"/>
          </ac:spMkLst>
        </pc:spChg>
      </pc:sldChg>
      <pc:sldChg chg="modSp del mod">
        <pc:chgData name="Brayer, Robert I." userId="bed09b6e-676f-4e4e-9481-0cdefa0d7e16" providerId="ADAL" clId="{B7D0F8A3-12B4-417E-A91E-62F757299DFD}" dt="2022-12-01T23:30:05.250" v="4624" actId="2696"/>
        <pc:sldMkLst>
          <pc:docMk/>
          <pc:sldMk cId="2826028905" sldId="263"/>
        </pc:sldMkLst>
        <pc:spChg chg="mod">
          <ac:chgData name="Brayer, Robert I." userId="bed09b6e-676f-4e4e-9481-0cdefa0d7e16" providerId="ADAL" clId="{B7D0F8A3-12B4-417E-A91E-62F757299DFD}" dt="2022-11-30T23:13:44.237" v="741" actId="20577"/>
          <ac:spMkLst>
            <pc:docMk/>
            <pc:sldMk cId="2826028905" sldId="263"/>
            <ac:spMk id="10" creationId="{21C5EA2A-10BF-4B5E-ACC8-8A766A0949A6}"/>
          </ac:spMkLst>
        </pc:spChg>
        <pc:spChg chg="mod">
          <ac:chgData name="Brayer, Robert I." userId="bed09b6e-676f-4e4e-9481-0cdefa0d7e16" providerId="ADAL" clId="{B7D0F8A3-12B4-417E-A91E-62F757299DFD}" dt="2022-11-30T23:14:03.804" v="821" actId="20577"/>
          <ac:spMkLst>
            <pc:docMk/>
            <pc:sldMk cId="2826028905" sldId="263"/>
            <ac:spMk id="12" creationId="{AEAC0465-1751-47C8-9200-CF24EEB5E133}"/>
          </ac:spMkLst>
        </pc:spChg>
      </pc:sldChg>
      <pc:sldChg chg="del">
        <pc:chgData name="Brayer, Robert I." userId="bed09b6e-676f-4e4e-9481-0cdefa0d7e16" providerId="ADAL" clId="{B7D0F8A3-12B4-417E-A91E-62F757299DFD}" dt="2022-11-30T22:48:11.165" v="74" actId="2696"/>
        <pc:sldMkLst>
          <pc:docMk/>
          <pc:sldMk cId="2106347884" sldId="266"/>
        </pc:sldMkLst>
      </pc:sldChg>
      <pc:sldChg chg="modSp mod">
        <pc:chgData name="Brayer, Robert I." userId="bed09b6e-676f-4e4e-9481-0cdefa0d7e16" providerId="ADAL" clId="{B7D0F8A3-12B4-417E-A91E-62F757299DFD}" dt="2022-12-06T17:21:59.793" v="10109" actId="20577"/>
        <pc:sldMkLst>
          <pc:docMk/>
          <pc:sldMk cId="1074753820" sldId="267"/>
        </pc:sldMkLst>
        <pc:spChg chg="mod">
          <ac:chgData name="Brayer, Robert I." userId="bed09b6e-676f-4e4e-9481-0cdefa0d7e16" providerId="ADAL" clId="{B7D0F8A3-12B4-417E-A91E-62F757299DFD}" dt="2022-12-06T17:21:59.793" v="10109" actId="20577"/>
          <ac:spMkLst>
            <pc:docMk/>
            <pc:sldMk cId="1074753820" sldId="267"/>
            <ac:spMk id="3" creationId="{88BDA17F-F303-4811-96C4-AD8A09ABEC11}"/>
          </ac:spMkLst>
        </pc:spChg>
        <pc:spChg chg="mod">
          <ac:chgData name="Brayer, Robert I." userId="bed09b6e-676f-4e4e-9481-0cdefa0d7e16" providerId="ADAL" clId="{B7D0F8A3-12B4-417E-A91E-62F757299DFD}" dt="2022-12-06T17:21:07.444" v="10051"/>
          <ac:spMkLst>
            <pc:docMk/>
            <pc:sldMk cId="1074753820" sldId="267"/>
            <ac:spMk id="4" creationId="{F6D5CF6D-DC44-4734-988C-0AAA60D5F7E2}"/>
          </ac:spMkLst>
        </pc:spChg>
        <pc:spChg chg="mod">
          <ac:chgData name="Brayer, Robert I." userId="bed09b6e-676f-4e4e-9481-0cdefa0d7e16" providerId="ADAL" clId="{B7D0F8A3-12B4-417E-A91E-62F757299DFD}" dt="2022-12-06T17:21:05.558" v="10050" actId="1076"/>
          <ac:spMkLst>
            <pc:docMk/>
            <pc:sldMk cId="1074753820" sldId="267"/>
            <ac:spMk id="5" creationId="{3E08B9AF-847F-4250-A53B-82D9036A5EBF}"/>
          </ac:spMkLst>
        </pc:spChg>
        <pc:spChg chg="mod">
          <ac:chgData name="Brayer, Robert I." userId="bed09b6e-676f-4e4e-9481-0cdefa0d7e16" providerId="ADAL" clId="{B7D0F8A3-12B4-417E-A91E-62F757299DFD}" dt="2022-11-30T23:00:30.607" v="712" actId="27636"/>
          <ac:spMkLst>
            <pc:docMk/>
            <pc:sldMk cId="1074753820" sldId="267"/>
            <ac:spMk id="19" creationId="{AB6583FE-B653-4C01-9ADF-EC8514A0B5ED}"/>
          </ac:spMkLst>
        </pc:spChg>
      </pc:sldChg>
      <pc:sldChg chg="del">
        <pc:chgData name="Brayer, Robert I." userId="bed09b6e-676f-4e4e-9481-0cdefa0d7e16" providerId="ADAL" clId="{B7D0F8A3-12B4-417E-A91E-62F757299DFD}" dt="2022-12-06T17:22:11.171" v="10110" actId="2696"/>
        <pc:sldMkLst>
          <pc:docMk/>
          <pc:sldMk cId="283486139" sldId="268"/>
        </pc:sldMkLst>
      </pc:sldChg>
      <pc:sldChg chg="del">
        <pc:chgData name="Brayer, Robert I." userId="bed09b6e-676f-4e4e-9481-0cdefa0d7e16" providerId="ADAL" clId="{B7D0F8A3-12B4-417E-A91E-62F757299DFD}" dt="2022-12-06T17:22:14.595" v="10111" actId="2696"/>
        <pc:sldMkLst>
          <pc:docMk/>
          <pc:sldMk cId="434641259" sldId="269"/>
        </pc:sldMkLst>
      </pc:sldChg>
      <pc:sldChg chg="del">
        <pc:chgData name="Brayer, Robert I." userId="bed09b6e-676f-4e4e-9481-0cdefa0d7e16" providerId="ADAL" clId="{B7D0F8A3-12B4-417E-A91E-62F757299DFD}" dt="2022-12-06T17:22:18.303" v="10112" actId="2696"/>
        <pc:sldMkLst>
          <pc:docMk/>
          <pc:sldMk cId="3386475026" sldId="270"/>
        </pc:sldMkLst>
      </pc:sldChg>
      <pc:sldChg chg="del">
        <pc:chgData name="Brayer, Robert I." userId="bed09b6e-676f-4e4e-9481-0cdefa0d7e16" providerId="ADAL" clId="{B7D0F8A3-12B4-417E-A91E-62F757299DFD}" dt="2022-12-06T17:22:27.809" v="10113" actId="2696"/>
        <pc:sldMkLst>
          <pc:docMk/>
          <pc:sldMk cId="2605548233" sldId="271"/>
        </pc:sldMkLst>
      </pc:sldChg>
      <pc:sldChg chg="del">
        <pc:chgData name="Brayer, Robert I." userId="bed09b6e-676f-4e4e-9481-0cdefa0d7e16" providerId="ADAL" clId="{B7D0F8A3-12B4-417E-A91E-62F757299DFD}" dt="2022-12-06T17:22:30.299" v="10114" actId="2696"/>
        <pc:sldMkLst>
          <pc:docMk/>
          <pc:sldMk cId="973145793" sldId="272"/>
        </pc:sldMkLst>
      </pc:sldChg>
      <pc:sldChg chg="del">
        <pc:chgData name="Brayer, Robert I." userId="bed09b6e-676f-4e4e-9481-0cdefa0d7e16" providerId="ADAL" clId="{B7D0F8A3-12B4-417E-A91E-62F757299DFD}" dt="2022-12-06T17:22:34.341" v="10115" actId="2696"/>
        <pc:sldMkLst>
          <pc:docMk/>
          <pc:sldMk cId="2805428833" sldId="273"/>
        </pc:sldMkLst>
      </pc:sldChg>
      <pc:sldChg chg="modSp del mod">
        <pc:chgData name="Brayer, Robert I." userId="bed09b6e-676f-4e4e-9481-0cdefa0d7e16" providerId="ADAL" clId="{B7D0F8A3-12B4-417E-A91E-62F757299DFD}" dt="2022-12-06T18:57:54.643" v="12864" actId="2696"/>
        <pc:sldMkLst>
          <pc:docMk/>
          <pc:sldMk cId="338249949" sldId="274"/>
        </pc:sldMkLst>
        <pc:spChg chg="mod">
          <ac:chgData name="Brayer, Robert I." userId="bed09b6e-676f-4e4e-9481-0cdefa0d7e16" providerId="ADAL" clId="{B7D0F8A3-12B4-417E-A91E-62F757299DFD}" dt="2022-12-06T17:23:04.094" v="10152" actId="20577"/>
          <ac:spMkLst>
            <pc:docMk/>
            <pc:sldMk cId="338249949" sldId="274"/>
            <ac:spMk id="41" creationId="{0622F47C-D986-4C50-BD14-2C1E537C27FB}"/>
          </ac:spMkLst>
        </pc:spChg>
      </pc:sldChg>
      <pc:sldChg chg="del">
        <pc:chgData name="Brayer, Robert I." userId="bed09b6e-676f-4e4e-9481-0cdefa0d7e16" providerId="ADAL" clId="{B7D0F8A3-12B4-417E-A91E-62F757299DFD}" dt="2022-12-06T17:22:38.611" v="10116" actId="2696"/>
        <pc:sldMkLst>
          <pc:docMk/>
          <pc:sldMk cId="4039808263" sldId="275"/>
        </pc:sldMkLst>
      </pc:sldChg>
      <pc:sldChg chg="del">
        <pc:chgData name="Brayer, Robert I." userId="bed09b6e-676f-4e4e-9481-0cdefa0d7e16" providerId="ADAL" clId="{B7D0F8A3-12B4-417E-A91E-62F757299DFD}" dt="2022-12-06T18:57:57.233" v="12865" actId="2696"/>
        <pc:sldMkLst>
          <pc:docMk/>
          <pc:sldMk cId="767611276" sldId="276"/>
        </pc:sldMkLst>
      </pc:sldChg>
      <pc:sldChg chg="addSp delSp modSp new mod modClrScheme chgLayout">
        <pc:chgData name="Brayer, Robert I." userId="bed09b6e-676f-4e4e-9481-0cdefa0d7e16" providerId="ADAL" clId="{B7D0F8A3-12B4-417E-A91E-62F757299DFD}" dt="2022-12-06T18:50:29.232" v="11644" actId="20577"/>
        <pc:sldMkLst>
          <pc:docMk/>
          <pc:sldMk cId="850553201" sldId="277"/>
        </pc:sldMkLst>
        <pc:spChg chg="mod ord">
          <ac:chgData name="Brayer, Robert I." userId="bed09b6e-676f-4e4e-9481-0cdefa0d7e16" providerId="ADAL" clId="{B7D0F8A3-12B4-417E-A91E-62F757299DFD}" dt="2022-11-30T23:23:52.524" v="1531" actId="20577"/>
          <ac:spMkLst>
            <pc:docMk/>
            <pc:sldMk cId="850553201" sldId="277"/>
            <ac:spMk id="2" creationId="{FB91362B-92EA-6210-8BB9-F764C18C0BA9}"/>
          </ac:spMkLst>
        </pc:spChg>
        <pc:spChg chg="del ord">
          <ac:chgData name="Brayer, Robert I." userId="bed09b6e-676f-4e4e-9481-0cdefa0d7e16" providerId="ADAL" clId="{B7D0F8A3-12B4-417E-A91E-62F757299DFD}" dt="2022-11-30T23:16:55.675" v="881"/>
          <ac:spMkLst>
            <pc:docMk/>
            <pc:sldMk cId="850553201" sldId="277"/>
            <ac:spMk id="3" creationId="{472D3A7F-0E50-52F9-ADDF-704A6DDDDC58}"/>
          </ac:spMkLst>
        </pc:spChg>
        <pc:spChg chg="mod ord">
          <ac:chgData name="Brayer, Robert I." userId="bed09b6e-676f-4e4e-9481-0cdefa0d7e16" providerId="ADAL" clId="{B7D0F8A3-12B4-417E-A91E-62F757299DFD}" dt="2022-12-06T17:20:06.738" v="10019"/>
          <ac:spMkLst>
            <pc:docMk/>
            <pc:sldMk cId="850553201" sldId="277"/>
            <ac:spMk id="4" creationId="{988FE55C-E712-E8AB-6E36-B4262DB7FCD4}"/>
          </ac:spMkLst>
        </pc:spChg>
        <pc:spChg chg="del">
          <ac:chgData name="Brayer, Robert I." userId="bed09b6e-676f-4e4e-9481-0cdefa0d7e16" providerId="ADAL" clId="{B7D0F8A3-12B4-417E-A91E-62F757299DFD}" dt="2022-11-30T23:16:55.675" v="881"/>
          <ac:spMkLst>
            <pc:docMk/>
            <pc:sldMk cId="850553201" sldId="277"/>
            <ac:spMk id="5" creationId="{16A10C79-D077-92A2-9280-D68C5565F8C8}"/>
          </ac:spMkLst>
        </pc:spChg>
        <pc:spChg chg="mod ord">
          <ac:chgData name="Brayer, Robert I." userId="bed09b6e-676f-4e4e-9481-0cdefa0d7e16" providerId="ADAL" clId="{B7D0F8A3-12B4-417E-A91E-62F757299DFD}" dt="2022-12-06T17:21:14.167" v="10053"/>
          <ac:spMkLst>
            <pc:docMk/>
            <pc:sldMk cId="850553201" sldId="277"/>
            <ac:spMk id="6" creationId="{5BFE318E-36C5-678F-9745-4E88897B8CA9}"/>
          </ac:spMkLst>
        </pc:spChg>
        <pc:spChg chg="mod ord">
          <ac:chgData name="Brayer, Robert I." userId="bed09b6e-676f-4e4e-9481-0cdefa0d7e16" providerId="ADAL" clId="{B7D0F8A3-12B4-417E-A91E-62F757299DFD}" dt="2022-11-30T23:18:41.037" v="903" actId="700"/>
          <ac:spMkLst>
            <pc:docMk/>
            <pc:sldMk cId="850553201" sldId="277"/>
            <ac:spMk id="7" creationId="{F5EA15E8-06C5-B80D-E3A7-BAD8C6969A21}"/>
          </ac:spMkLst>
        </pc:spChg>
        <pc:spChg chg="add del mod">
          <ac:chgData name="Brayer, Robert I." userId="bed09b6e-676f-4e4e-9481-0cdefa0d7e16" providerId="ADAL" clId="{B7D0F8A3-12B4-417E-A91E-62F757299DFD}" dt="2022-11-30T23:16:55.675" v="881"/>
          <ac:spMkLst>
            <pc:docMk/>
            <pc:sldMk cId="850553201" sldId="277"/>
            <ac:spMk id="8" creationId="{ED469AFE-FBD5-9C82-A157-BEB77622266C}"/>
          </ac:spMkLst>
        </pc:spChg>
        <pc:spChg chg="add del mod">
          <ac:chgData name="Brayer, Robert I." userId="bed09b6e-676f-4e4e-9481-0cdefa0d7e16" providerId="ADAL" clId="{B7D0F8A3-12B4-417E-A91E-62F757299DFD}" dt="2022-11-30T23:16:55.675" v="881"/>
          <ac:spMkLst>
            <pc:docMk/>
            <pc:sldMk cId="850553201" sldId="277"/>
            <ac:spMk id="9" creationId="{CC6E5652-121C-6960-9298-E0604DD70E68}"/>
          </ac:spMkLst>
        </pc:spChg>
        <pc:spChg chg="add del mod">
          <ac:chgData name="Brayer, Robert I." userId="bed09b6e-676f-4e4e-9481-0cdefa0d7e16" providerId="ADAL" clId="{B7D0F8A3-12B4-417E-A91E-62F757299DFD}" dt="2022-11-30T23:16:55.675" v="881"/>
          <ac:spMkLst>
            <pc:docMk/>
            <pc:sldMk cId="850553201" sldId="277"/>
            <ac:spMk id="10" creationId="{39FC9D2A-1C62-B62D-6BA5-F36942DEFA93}"/>
          </ac:spMkLst>
        </pc:spChg>
        <pc:spChg chg="add del mod">
          <ac:chgData name="Brayer, Robert I." userId="bed09b6e-676f-4e4e-9481-0cdefa0d7e16" providerId="ADAL" clId="{B7D0F8A3-12B4-417E-A91E-62F757299DFD}" dt="2022-11-30T23:16:55.675" v="881"/>
          <ac:spMkLst>
            <pc:docMk/>
            <pc:sldMk cId="850553201" sldId="277"/>
            <ac:spMk id="11" creationId="{0019AC4B-601B-7A23-711B-1EA95AFCE4A1}"/>
          </ac:spMkLst>
        </pc:spChg>
        <pc:spChg chg="add del mod ord">
          <ac:chgData name="Brayer, Robert I." userId="bed09b6e-676f-4e4e-9481-0cdefa0d7e16" providerId="ADAL" clId="{B7D0F8A3-12B4-417E-A91E-62F757299DFD}" dt="2022-11-30T23:17:57.425" v="882" actId="700"/>
          <ac:spMkLst>
            <pc:docMk/>
            <pc:sldMk cId="850553201" sldId="277"/>
            <ac:spMk id="12" creationId="{7B0A6275-5B69-9B42-43A2-16331E688BA1}"/>
          </ac:spMkLst>
        </pc:spChg>
        <pc:spChg chg="add del mod">
          <ac:chgData name="Brayer, Robert I." userId="bed09b6e-676f-4e4e-9481-0cdefa0d7e16" providerId="ADAL" clId="{B7D0F8A3-12B4-417E-A91E-62F757299DFD}" dt="2022-11-30T23:17:57.425" v="882" actId="700"/>
          <ac:spMkLst>
            <pc:docMk/>
            <pc:sldMk cId="850553201" sldId="277"/>
            <ac:spMk id="13" creationId="{817EEBE7-6D8B-BE34-ECBF-B48AD090737F}"/>
          </ac:spMkLst>
        </pc:spChg>
        <pc:spChg chg="add del mod ord">
          <ac:chgData name="Brayer, Robert I." userId="bed09b6e-676f-4e4e-9481-0cdefa0d7e16" providerId="ADAL" clId="{B7D0F8A3-12B4-417E-A91E-62F757299DFD}" dt="2022-11-30T23:18:41.037" v="903" actId="700"/>
          <ac:spMkLst>
            <pc:docMk/>
            <pc:sldMk cId="850553201" sldId="277"/>
            <ac:spMk id="14" creationId="{8D790C88-5034-1DCE-3D40-F93B7C3BCD21}"/>
          </ac:spMkLst>
        </pc:spChg>
        <pc:spChg chg="add mod ord">
          <ac:chgData name="Brayer, Robert I." userId="bed09b6e-676f-4e4e-9481-0cdefa0d7e16" providerId="ADAL" clId="{B7D0F8A3-12B4-417E-A91E-62F757299DFD}" dt="2022-12-06T18:50:29.232" v="11644" actId="20577"/>
          <ac:spMkLst>
            <pc:docMk/>
            <pc:sldMk cId="850553201" sldId="277"/>
            <ac:spMk id="15" creationId="{28852EB1-93DF-8FE2-9917-68911406E991}"/>
          </ac:spMkLst>
        </pc:spChg>
      </pc:sldChg>
      <pc:sldChg chg="modSp new mod ord">
        <pc:chgData name="Brayer, Robert I." userId="bed09b6e-676f-4e4e-9481-0cdefa0d7e16" providerId="ADAL" clId="{B7D0F8A3-12B4-417E-A91E-62F757299DFD}" dt="2022-12-06T21:54:27.128" v="13220" actId="20577"/>
        <pc:sldMkLst>
          <pc:docMk/>
          <pc:sldMk cId="171186352" sldId="278"/>
        </pc:sldMkLst>
        <pc:spChg chg="mod">
          <ac:chgData name="Brayer, Robert I." userId="bed09b6e-676f-4e4e-9481-0cdefa0d7e16" providerId="ADAL" clId="{B7D0F8A3-12B4-417E-A91E-62F757299DFD}" dt="2022-12-06T18:44:36.350" v="11089" actId="20577"/>
          <ac:spMkLst>
            <pc:docMk/>
            <pc:sldMk cId="171186352" sldId="278"/>
            <ac:spMk id="2" creationId="{661950DD-5A2F-3F6A-D281-5B27A1E18910}"/>
          </ac:spMkLst>
        </pc:spChg>
        <pc:spChg chg="mod">
          <ac:chgData name="Brayer, Robert I." userId="bed09b6e-676f-4e4e-9481-0cdefa0d7e16" providerId="ADAL" clId="{B7D0F8A3-12B4-417E-A91E-62F757299DFD}" dt="2022-12-06T21:54:27.128" v="13220" actId="20577"/>
          <ac:spMkLst>
            <pc:docMk/>
            <pc:sldMk cId="171186352" sldId="278"/>
            <ac:spMk id="3" creationId="{49444266-768F-A439-6434-3D3DB8C93958}"/>
          </ac:spMkLst>
        </pc:spChg>
        <pc:spChg chg="mod">
          <ac:chgData name="Brayer, Robert I." userId="bed09b6e-676f-4e4e-9481-0cdefa0d7e16" providerId="ADAL" clId="{B7D0F8A3-12B4-417E-A91E-62F757299DFD}" dt="2022-12-06T18:56:18.161" v="12794"/>
          <ac:spMkLst>
            <pc:docMk/>
            <pc:sldMk cId="171186352" sldId="278"/>
            <ac:spMk id="4" creationId="{34F0E31D-492A-6499-0760-B88CBF7D1C15}"/>
          </ac:spMkLst>
        </pc:spChg>
        <pc:spChg chg="mod">
          <ac:chgData name="Brayer, Robert I." userId="bed09b6e-676f-4e4e-9481-0cdefa0d7e16" providerId="ADAL" clId="{B7D0F8A3-12B4-417E-A91E-62F757299DFD}" dt="2022-12-06T17:21:17.900" v="10054"/>
          <ac:spMkLst>
            <pc:docMk/>
            <pc:sldMk cId="171186352" sldId="278"/>
            <ac:spMk id="5" creationId="{CAF796B9-68C6-B2D1-9991-FE14963C45C5}"/>
          </ac:spMkLst>
        </pc:spChg>
      </pc:sldChg>
      <pc:sldChg chg="add del">
        <pc:chgData name="Brayer, Robert I." userId="bed09b6e-676f-4e4e-9481-0cdefa0d7e16" providerId="ADAL" clId="{B7D0F8A3-12B4-417E-A91E-62F757299DFD}" dt="2022-12-01T23:29:59.353" v="4623" actId="2696"/>
        <pc:sldMkLst>
          <pc:docMk/>
          <pc:sldMk cId="3479798181" sldId="279"/>
        </pc:sldMkLst>
      </pc:sldChg>
      <pc:sldChg chg="modSp add mod modNotesTx">
        <pc:chgData name="Brayer, Robert I." userId="bed09b6e-676f-4e4e-9481-0cdefa0d7e16" providerId="ADAL" clId="{B7D0F8A3-12B4-417E-A91E-62F757299DFD}" dt="2022-12-06T17:21:23.531" v="10055"/>
        <pc:sldMkLst>
          <pc:docMk/>
          <pc:sldMk cId="1999913206" sldId="280"/>
        </pc:sldMkLst>
        <pc:spChg chg="mod">
          <ac:chgData name="Brayer, Robert I." userId="bed09b6e-676f-4e4e-9481-0cdefa0d7e16" providerId="ADAL" clId="{B7D0F8A3-12B4-417E-A91E-62F757299DFD}" dt="2022-12-01T00:06:11.063" v="3832" actId="20577"/>
          <ac:spMkLst>
            <pc:docMk/>
            <pc:sldMk cId="1999913206" sldId="280"/>
            <ac:spMk id="2" creationId="{661950DD-5A2F-3F6A-D281-5B27A1E18910}"/>
          </ac:spMkLst>
        </pc:spChg>
        <pc:spChg chg="mod">
          <ac:chgData name="Brayer, Robert I." userId="bed09b6e-676f-4e4e-9481-0cdefa0d7e16" providerId="ADAL" clId="{B7D0F8A3-12B4-417E-A91E-62F757299DFD}" dt="2022-12-06T17:19:59.702" v="10018" actId="20577"/>
          <ac:spMkLst>
            <pc:docMk/>
            <pc:sldMk cId="1999913206" sldId="280"/>
            <ac:spMk id="3" creationId="{49444266-768F-A439-6434-3D3DB8C93958}"/>
          </ac:spMkLst>
        </pc:spChg>
        <pc:spChg chg="mod">
          <ac:chgData name="Brayer, Robert I." userId="bed09b6e-676f-4e4e-9481-0cdefa0d7e16" providerId="ADAL" clId="{B7D0F8A3-12B4-417E-A91E-62F757299DFD}" dt="2022-12-05T17:49:02.913" v="5912" actId="20577"/>
          <ac:spMkLst>
            <pc:docMk/>
            <pc:sldMk cId="1999913206" sldId="280"/>
            <ac:spMk id="4" creationId="{34F0E31D-492A-6499-0760-B88CBF7D1C15}"/>
          </ac:spMkLst>
        </pc:spChg>
        <pc:spChg chg="mod">
          <ac:chgData name="Brayer, Robert I." userId="bed09b6e-676f-4e4e-9481-0cdefa0d7e16" providerId="ADAL" clId="{B7D0F8A3-12B4-417E-A91E-62F757299DFD}" dt="2022-12-06T17:21:23.531" v="10055"/>
          <ac:spMkLst>
            <pc:docMk/>
            <pc:sldMk cId="1999913206" sldId="280"/>
            <ac:spMk id="5" creationId="{CAF796B9-68C6-B2D1-9991-FE14963C45C5}"/>
          </ac:spMkLst>
        </pc:spChg>
      </pc:sldChg>
      <pc:sldChg chg="modSp add mod">
        <pc:chgData name="Brayer, Robert I." userId="bed09b6e-676f-4e4e-9481-0cdefa0d7e16" providerId="ADAL" clId="{B7D0F8A3-12B4-417E-A91E-62F757299DFD}" dt="2022-12-06T17:21:28.948" v="10056"/>
        <pc:sldMkLst>
          <pc:docMk/>
          <pc:sldMk cId="556829594" sldId="281"/>
        </pc:sldMkLst>
        <pc:spChg chg="mod">
          <ac:chgData name="Brayer, Robert I." userId="bed09b6e-676f-4e4e-9481-0cdefa0d7e16" providerId="ADAL" clId="{B7D0F8A3-12B4-417E-A91E-62F757299DFD}" dt="2022-12-05T17:55:27.599" v="6019" actId="20577"/>
          <ac:spMkLst>
            <pc:docMk/>
            <pc:sldMk cId="556829594" sldId="281"/>
            <ac:spMk id="2" creationId="{661950DD-5A2F-3F6A-D281-5B27A1E18910}"/>
          </ac:spMkLst>
        </pc:spChg>
        <pc:spChg chg="mod">
          <ac:chgData name="Brayer, Robert I." userId="bed09b6e-676f-4e4e-9481-0cdefa0d7e16" providerId="ADAL" clId="{B7D0F8A3-12B4-417E-A91E-62F757299DFD}" dt="2022-12-05T19:19:22.752" v="7827" actId="21"/>
          <ac:spMkLst>
            <pc:docMk/>
            <pc:sldMk cId="556829594" sldId="281"/>
            <ac:spMk id="3" creationId="{49444266-768F-A439-6434-3D3DB8C93958}"/>
          </ac:spMkLst>
        </pc:spChg>
        <pc:spChg chg="mod">
          <ac:chgData name="Brayer, Robert I." userId="bed09b6e-676f-4e4e-9481-0cdefa0d7e16" providerId="ADAL" clId="{B7D0F8A3-12B4-417E-A91E-62F757299DFD}" dt="2022-12-06T17:20:17.912" v="10020"/>
          <ac:spMkLst>
            <pc:docMk/>
            <pc:sldMk cId="556829594" sldId="281"/>
            <ac:spMk id="4" creationId="{34F0E31D-492A-6499-0760-B88CBF7D1C15}"/>
          </ac:spMkLst>
        </pc:spChg>
        <pc:spChg chg="mod">
          <ac:chgData name="Brayer, Robert I." userId="bed09b6e-676f-4e4e-9481-0cdefa0d7e16" providerId="ADAL" clId="{B7D0F8A3-12B4-417E-A91E-62F757299DFD}" dt="2022-12-06T17:21:28.948" v="10056"/>
          <ac:spMkLst>
            <pc:docMk/>
            <pc:sldMk cId="556829594" sldId="281"/>
            <ac:spMk id="5" creationId="{CAF796B9-68C6-B2D1-9991-FE14963C45C5}"/>
          </ac:spMkLst>
        </pc:spChg>
      </pc:sldChg>
      <pc:sldChg chg="modSp add mod modNotesTx">
        <pc:chgData name="Brayer, Robert I." userId="bed09b6e-676f-4e4e-9481-0cdefa0d7e16" providerId="ADAL" clId="{B7D0F8A3-12B4-417E-A91E-62F757299DFD}" dt="2022-12-06T21:55:40.592" v="13222" actId="20577"/>
        <pc:sldMkLst>
          <pc:docMk/>
          <pc:sldMk cId="2778570354" sldId="282"/>
        </pc:sldMkLst>
        <pc:spChg chg="mod">
          <ac:chgData name="Brayer, Robert I." userId="bed09b6e-676f-4e4e-9481-0cdefa0d7e16" providerId="ADAL" clId="{B7D0F8A3-12B4-417E-A91E-62F757299DFD}" dt="2022-12-05T17:56:11.522" v="6061" actId="20577"/>
          <ac:spMkLst>
            <pc:docMk/>
            <pc:sldMk cId="2778570354" sldId="282"/>
            <ac:spMk id="2" creationId="{661950DD-5A2F-3F6A-D281-5B27A1E18910}"/>
          </ac:spMkLst>
        </pc:spChg>
        <pc:spChg chg="mod">
          <ac:chgData name="Brayer, Robert I." userId="bed09b6e-676f-4e4e-9481-0cdefa0d7e16" providerId="ADAL" clId="{B7D0F8A3-12B4-417E-A91E-62F757299DFD}" dt="2022-12-06T21:55:37.464" v="13221" actId="20577"/>
          <ac:spMkLst>
            <pc:docMk/>
            <pc:sldMk cId="2778570354" sldId="282"/>
            <ac:spMk id="3" creationId="{49444266-768F-A439-6434-3D3DB8C93958}"/>
          </ac:spMkLst>
        </pc:spChg>
        <pc:spChg chg="mod">
          <ac:chgData name="Brayer, Robert I." userId="bed09b6e-676f-4e4e-9481-0cdefa0d7e16" providerId="ADAL" clId="{B7D0F8A3-12B4-417E-A91E-62F757299DFD}" dt="2022-12-06T17:20:23.170" v="10023"/>
          <ac:spMkLst>
            <pc:docMk/>
            <pc:sldMk cId="2778570354" sldId="282"/>
            <ac:spMk id="4" creationId="{34F0E31D-492A-6499-0760-B88CBF7D1C15}"/>
          </ac:spMkLst>
        </pc:spChg>
        <pc:spChg chg="mod">
          <ac:chgData name="Brayer, Robert I." userId="bed09b6e-676f-4e4e-9481-0cdefa0d7e16" providerId="ADAL" clId="{B7D0F8A3-12B4-417E-A91E-62F757299DFD}" dt="2022-12-06T17:21:32.164" v="10057"/>
          <ac:spMkLst>
            <pc:docMk/>
            <pc:sldMk cId="2778570354" sldId="282"/>
            <ac:spMk id="5" creationId="{CAF796B9-68C6-B2D1-9991-FE14963C45C5}"/>
          </ac:spMkLst>
        </pc:spChg>
      </pc:sldChg>
      <pc:sldChg chg="modSp add del mod modNotesTx">
        <pc:chgData name="Brayer, Robert I." userId="bed09b6e-676f-4e4e-9481-0cdefa0d7e16" providerId="ADAL" clId="{B7D0F8A3-12B4-417E-A91E-62F757299DFD}" dt="2022-12-06T19:14:41.619" v="13218" actId="20577"/>
        <pc:sldMkLst>
          <pc:docMk/>
          <pc:sldMk cId="822259237" sldId="283"/>
        </pc:sldMkLst>
        <pc:spChg chg="mod">
          <ac:chgData name="Brayer, Robert I." userId="bed09b6e-676f-4e4e-9481-0cdefa0d7e16" providerId="ADAL" clId="{B7D0F8A3-12B4-417E-A91E-62F757299DFD}" dt="2022-12-05T19:13:07.355" v="7826" actId="20577"/>
          <ac:spMkLst>
            <pc:docMk/>
            <pc:sldMk cId="822259237" sldId="283"/>
            <ac:spMk id="2" creationId="{661950DD-5A2F-3F6A-D281-5B27A1E18910}"/>
          </ac:spMkLst>
        </pc:spChg>
        <pc:spChg chg="mod">
          <ac:chgData name="Brayer, Robert I." userId="bed09b6e-676f-4e4e-9481-0cdefa0d7e16" providerId="ADAL" clId="{B7D0F8A3-12B4-417E-A91E-62F757299DFD}" dt="2022-12-06T19:14:41.619" v="13218" actId="20577"/>
          <ac:spMkLst>
            <pc:docMk/>
            <pc:sldMk cId="822259237" sldId="283"/>
            <ac:spMk id="3" creationId="{49444266-768F-A439-6434-3D3DB8C93958}"/>
          </ac:spMkLst>
        </pc:spChg>
        <pc:spChg chg="mod">
          <ac:chgData name="Brayer, Robert I." userId="bed09b6e-676f-4e4e-9481-0cdefa0d7e16" providerId="ADAL" clId="{B7D0F8A3-12B4-417E-A91E-62F757299DFD}" dt="2022-12-06T17:20:28.546" v="10024"/>
          <ac:spMkLst>
            <pc:docMk/>
            <pc:sldMk cId="822259237" sldId="283"/>
            <ac:spMk id="4" creationId="{34F0E31D-492A-6499-0760-B88CBF7D1C15}"/>
          </ac:spMkLst>
        </pc:spChg>
        <pc:spChg chg="mod">
          <ac:chgData name="Brayer, Robert I." userId="bed09b6e-676f-4e4e-9481-0cdefa0d7e16" providerId="ADAL" clId="{B7D0F8A3-12B4-417E-A91E-62F757299DFD}" dt="2022-12-06T17:21:35.232" v="10058"/>
          <ac:spMkLst>
            <pc:docMk/>
            <pc:sldMk cId="822259237" sldId="283"/>
            <ac:spMk id="5" creationId="{CAF796B9-68C6-B2D1-9991-FE14963C45C5}"/>
          </ac:spMkLst>
        </pc:spChg>
      </pc:sldChg>
      <pc:sldChg chg="modSp add mod modNotesTx">
        <pc:chgData name="Brayer, Robert I." userId="bed09b6e-676f-4e4e-9481-0cdefa0d7e16" providerId="ADAL" clId="{B7D0F8A3-12B4-417E-A91E-62F757299DFD}" dt="2022-12-06T18:42:00.222" v="11060" actId="20577"/>
        <pc:sldMkLst>
          <pc:docMk/>
          <pc:sldMk cId="3004561640" sldId="284"/>
        </pc:sldMkLst>
        <pc:spChg chg="mod">
          <ac:chgData name="Brayer, Robert I." userId="bed09b6e-676f-4e4e-9481-0cdefa0d7e16" providerId="ADAL" clId="{B7D0F8A3-12B4-417E-A91E-62F757299DFD}" dt="2022-12-05T19:48:59.779" v="8932" actId="20577"/>
          <ac:spMkLst>
            <pc:docMk/>
            <pc:sldMk cId="3004561640" sldId="284"/>
            <ac:spMk id="2" creationId="{661950DD-5A2F-3F6A-D281-5B27A1E18910}"/>
          </ac:spMkLst>
        </pc:spChg>
        <pc:spChg chg="mod">
          <ac:chgData name="Brayer, Robert I." userId="bed09b6e-676f-4e4e-9481-0cdefa0d7e16" providerId="ADAL" clId="{B7D0F8A3-12B4-417E-A91E-62F757299DFD}" dt="2022-12-05T23:42:20.656" v="9819" actId="20577"/>
          <ac:spMkLst>
            <pc:docMk/>
            <pc:sldMk cId="3004561640" sldId="284"/>
            <ac:spMk id="3" creationId="{49444266-768F-A439-6434-3D3DB8C93958}"/>
          </ac:spMkLst>
        </pc:spChg>
        <pc:spChg chg="mod">
          <ac:chgData name="Brayer, Robert I." userId="bed09b6e-676f-4e4e-9481-0cdefa0d7e16" providerId="ADAL" clId="{B7D0F8A3-12B4-417E-A91E-62F757299DFD}" dt="2022-12-06T17:20:35.413" v="10025"/>
          <ac:spMkLst>
            <pc:docMk/>
            <pc:sldMk cId="3004561640" sldId="284"/>
            <ac:spMk id="4" creationId="{34F0E31D-492A-6499-0760-B88CBF7D1C15}"/>
          </ac:spMkLst>
        </pc:spChg>
        <pc:spChg chg="mod">
          <ac:chgData name="Brayer, Robert I." userId="bed09b6e-676f-4e4e-9481-0cdefa0d7e16" providerId="ADAL" clId="{B7D0F8A3-12B4-417E-A91E-62F757299DFD}" dt="2022-12-06T17:20:51.432" v="10049" actId="20577"/>
          <ac:spMkLst>
            <pc:docMk/>
            <pc:sldMk cId="3004561640" sldId="284"/>
            <ac:spMk id="5" creationId="{CAF796B9-68C6-B2D1-9991-FE14963C45C5}"/>
          </ac:spMkLst>
        </pc:spChg>
        <pc:spChg chg="mod">
          <ac:chgData name="Brayer, Robert I." userId="bed09b6e-676f-4e4e-9481-0cdefa0d7e16" providerId="ADAL" clId="{B7D0F8A3-12B4-417E-A91E-62F757299DFD}" dt="2022-12-06T17:20:41.171" v="10026" actId="1076"/>
          <ac:spMkLst>
            <pc:docMk/>
            <pc:sldMk cId="3004561640" sldId="284"/>
            <ac:spMk id="6" creationId="{AC0F5DDA-80A5-BA9E-9FA2-1041C6BC51F2}"/>
          </ac:spMkLst>
        </pc:spChg>
      </pc:sldChg>
      <pc:sldChg chg="modSp add mod">
        <pc:chgData name="Brayer, Robert I." userId="bed09b6e-676f-4e4e-9481-0cdefa0d7e16" providerId="ADAL" clId="{B7D0F8A3-12B4-417E-A91E-62F757299DFD}" dt="2022-12-06T18:50:12.304" v="11640" actId="20577"/>
        <pc:sldMkLst>
          <pc:docMk/>
          <pc:sldMk cId="1231423725" sldId="285"/>
        </pc:sldMkLst>
        <pc:spChg chg="mod">
          <ac:chgData name="Brayer, Robert I." userId="bed09b6e-676f-4e4e-9481-0cdefa0d7e16" providerId="ADAL" clId="{B7D0F8A3-12B4-417E-A91E-62F757299DFD}" dt="2022-12-06T18:05:12.587" v="11014" actId="20577"/>
          <ac:spMkLst>
            <pc:docMk/>
            <pc:sldMk cId="1231423725" sldId="285"/>
            <ac:spMk id="2" creationId="{661950DD-5A2F-3F6A-D281-5B27A1E18910}"/>
          </ac:spMkLst>
        </pc:spChg>
        <pc:spChg chg="mod">
          <ac:chgData name="Brayer, Robert I." userId="bed09b6e-676f-4e4e-9481-0cdefa0d7e16" providerId="ADAL" clId="{B7D0F8A3-12B4-417E-A91E-62F757299DFD}" dt="2022-12-06T18:50:12.304" v="11640" actId="20577"/>
          <ac:spMkLst>
            <pc:docMk/>
            <pc:sldMk cId="1231423725" sldId="285"/>
            <ac:spMk id="3" creationId="{49444266-768F-A439-6434-3D3DB8C93958}"/>
          </ac:spMkLst>
        </pc:spChg>
      </pc:sldChg>
      <pc:sldChg chg="modSp add mod">
        <pc:chgData name="Brayer, Robert I." userId="bed09b6e-676f-4e4e-9481-0cdefa0d7e16" providerId="ADAL" clId="{B7D0F8A3-12B4-417E-A91E-62F757299DFD}" dt="2022-12-06T18:06:25.358" v="11053" actId="14100"/>
        <pc:sldMkLst>
          <pc:docMk/>
          <pc:sldMk cId="3915105322" sldId="286"/>
        </pc:sldMkLst>
        <pc:spChg chg="mod">
          <ac:chgData name="Brayer, Robert I." userId="bed09b6e-676f-4e4e-9481-0cdefa0d7e16" providerId="ADAL" clId="{B7D0F8A3-12B4-417E-A91E-62F757299DFD}" dt="2022-12-06T18:05:21.161" v="11025" actId="20577"/>
          <ac:spMkLst>
            <pc:docMk/>
            <pc:sldMk cId="3915105322" sldId="286"/>
            <ac:spMk id="2" creationId="{661950DD-5A2F-3F6A-D281-5B27A1E18910}"/>
          </ac:spMkLst>
        </pc:spChg>
        <pc:spChg chg="mod">
          <ac:chgData name="Brayer, Robert I." userId="bed09b6e-676f-4e4e-9481-0cdefa0d7e16" providerId="ADAL" clId="{B7D0F8A3-12B4-417E-A91E-62F757299DFD}" dt="2022-12-06T18:06:25.358" v="11053" actId="14100"/>
          <ac:spMkLst>
            <pc:docMk/>
            <pc:sldMk cId="3915105322" sldId="286"/>
            <ac:spMk id="3" creationId="{49444266-768F-A439-6434-3D3DB8C93958}"/>
          </ac:spMkLst>
        </pc:spChg>
      </pc:sldChg>
      <pc:sldChg chg="modSp add mod">
        <pc:chgData name="Brayer, Robert I." userId="bed09b6e-676f-4e4e-9481-0cdefa0d7e16" providerId="ADAL" clId="{B7D0F8A3-12B4-417E-A91E-62F757299DFD}" dt="2022-12-06T18:56:29.062" v="12795"/>
        <pc:sldMkLst>
          <pc:docMk/>
          <pc:sldMk cId="1042810006" sldId="287"/>
        </pc:sldMkLst>
        <pc:spChg chg="mod">
          <ac:chgData name="Brayer, Robert I." userId="bed09b6e-676f-4e4e-9481-0cdefa0d7e16" providerId="ADAL" clId="{B7D0F8A3-12B4-417E-A91E-62F757299DFD}" dt="2022-12-06T18:45:47.807" v="11280" actId="20577"/>
          <ac:spMkLst>
            <pc:docMk/>
            <pc:sldMk cId="1042810006" sldId="287"/>
            <ac:spMk id="3" creationId="{49444266-768F-A439-6434-3D3DB8C93958}"/>
          </ac:spMkLst>
        </pc:spChg>
        <pc:spChg chg="mod">
          <ac:chgData name="Brayer, Robert I." userId="bed09b6e-676f-4e4e-9481-0cdefa0d7e16" providerId="ADAL" clId="{B7D0F8A3-12B4-417E-A91E-62F757299DFD}" dt="2022-12-06T18:56:29.062" v="12795"/>
          <ac:spMkLst>
            <pc:docMk/>
            <pc:sldMk cId="1042810006" sldId="287"/>
            <ac:spMk id="4" creationId="{34F0E31D-492A-6499-0760-B88CBF7D1C15}"/>
          </ac:spMkLst>
        </pc:spChg>
      </pc:sldChg>
      <pc:sldMasterChg chg="delSldLayout">
        <pc:chgData name="Brayer, Robert I." userId="bed09b6e-676f-4e4e-9481-0cdefa0d7e16" providerId="ADAL" clId="{B7D0F8A3-12B4-417E-A91E-62F757299DFD}" dt="2022-12-06T18:57:57.233" v="12865" actId="2696"/>
        <pc:sldMasterMkLst>
          <pc:docMk/>
          <pc:sldMasterMk cId="3899840436" sldId="2147483648"/>
        </pc:sldMasterMkLst>
        <pc:sldLayoutChg chg="del">
          <pc:chgData name="Brayer, Robert I." userId="bed09b6e-676f-4e4e-9481-0cdefa0d7e16" providerId="ADAL" clId="{B7D0F8A3-12B4-417E-A91E-62F757299DFD}" dt="2022-12-06T17:22:38.611" v="10116" actId="2696"/>
          <pc:sldLayoutMkLst>
            <pc:docMk/>
            <pc:sldMasterMk cId="3899840436" sldId="2147483648"/>
            <pc:sldLayoutMk cId="600162321" sldId="2147483672"/>
          </pc:sldLayoutMkLst>
        </pc:sldLayoutChg>
        <pc:sldLayoutChg chg="del">
          <pc:chgData name="Brayer, Robert I." userId="bed09b6e-676f-4e4e-9481-0cdefa0d7e16" providerId="ADAL" clId="{B7D0F8A3-12B4-417E-A91E-62F757299DFD}" dt="2022-12-06T18:57:57.233" v="12865" actId="2696"/>
          <pc:sldLayoutMkLst>
            <pc:docMk/>
            <pc:sldMasterMk cId="3899840436" sldId="2147483648"/>
            <pc:sldLayoutMk cId="2134676936" sldId="2147483685"/>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EC026C9-4C52-4B60-A858-A50E4BE56DA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A6160113-35DB-4BB4-9269-631D6FEB5E4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410D272-305C-421E-A9EF-95D63D599B42}" type="datetimeFigureOut">
              <a:rPr lang="en-US" smtClean="0"/>
              <a:t>12/6/2022</a:t>
            </a:fld>
            <a:endParaRPr lang="en-US" dirty="0"/>
          </a:p>
        </p:txBody>
      </p:sp>
      <p:sp>
        <p:nvSpPr>
          <p:cNvPr id="4" name="Footer Placeholder 3">
            <a:extLst>
              <a:ext uri="{FF2B5EF4-FFF2-40B4-BE49-F238E27FC236}">
                <a16:creationId xmlns:a16="http://schemas.microsoft.com/office/drawing/2014/main" id="{FF40E5BB-A291-4B94-8433-B9D3F16854C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5857D678-038E-42A6-961E-EAB034DB470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1DE7DFA-63CC-4ED7-B30E-ACF88B4B8932}" type="slidenum">
              <a:rPr lang="en-US" smtClean="0"/>
              <a:t>‹#›</a:t>
            </a:fld>
            <a:endParaRPr lang="en-US" dirty="0"/>
          </a:p>
        </p:txBody>
      </p:sp>
    </p:spTree>
    <p:extLst>
      <p:ext uri="{BB962C8B-B14F-4D97-AF65-F5344CB8AC3E}">
        <p14:creationId xmlns:p14="http://schemas.microsoft.com/office/powerpoint/2010/main" val="23500912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5E16E63-7886-43BC-8DD4-4F14C3DD7360}" type="datetimeFigureOut">
              <a:rPr lang="en-US" smtClean="0"/>
              <a:t>12/6/2022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8C5307-140F-447F-BCBA-BB92E3A2906B}" type="slidenum">
              <a:rPr lang="en-US" smtClean="0"/>
              <a:t>‹#›</a:t>
            </a:fld>
            <a:endParaRPr lang="en-US" dirty="0"/>
          </a:p>
        </p:txBody>
      </p:sp>
    </p:spTree>
    <p:extLst>
      <p:ext uri="{BB962C8B-B14F-4D97-AF65-F5344CB8AC3E}">
        <p14:creationId xmlns:p14="http://schemas.microsoft.com/office/powerpoint/2010/main" val="10331543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98C5307-140F-447F-BCBA-BB92E3A2906B}" type="slidenum">
              <a:rPr lang="en-US" smtClean="0"/>
              <a:t>2</a:t>
            </a:fld>
            <a:endParaRPr lang="en-US" dirty="0"/>
          </a:p>
        </p:txBody>
      </p:sp>
    </p:spTree>
    <p:extLst>
      <p:ext uri="{BB962C8B-B14F-4D97-AF65-F5344CB8AC3E}">
        <p14:creationId xmlns:p14="http://schemas.microsoft.com/office/powerpoint/2010/main" val="4199248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98C5307-140F-447F-BCBA-BB92E3A2906B}" type="slidenum">
              <a:rPr lang="en-US" smtClean="0"/>
              <a:t>6</a:t>
            </a:fld>
            <a:endParaRPr lang="en-US" dirty="0"/>
          </a:p>
        </p:txBody>
      </p:sp>
    </p:spTree>
    <p:extLst>
      <p:ext uri="{BB962C8B-B14F-4D97-AF65-F5344CB8AC3E}">
        <p14:creationId xmlns:p14="http://schemas.microsoft.com/office/powerpoint/2010/main" val="20323096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98C5307-140F-447F-BCBA-BB92E3A2906B}" type="slidenum">
              <a:rPr lang="en-US" smtClean="0"/>
              <a:t>7</a:t>
            </a:fld>
            <a:endParaRPr lang="en-US" dirty="0"/>
          </a:p>
        </p:txBody>
      </p:sp>
    </p:spTree>
    <p:extLst>
      <p:ext uri="{BB962C8B-B14F-4D97-AF65-F5344CB8AC3E}">
        <p14:creationId xmlns:p14="http://schemas.microsoft.com/office/powerpoint/2010/main" val="21425176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98C5307-140F-447F-BCBA-BB92E3A2906B}" type="slidenum">
              <a:rPr lang="en-US" smtClean="0"/>
              <a:t>8</a:t>
            </a:fld>
            <a:endParaRPr lang="en-US" dirty="0"/>
          </a:p>
        </p:txBody>
      </p:sp>
    </p:spTree>
    <p:extLst>
      <p:ext uri="{BB962C8B-B14F-4D97-AF65-F5344CB8AC3E}">
        <p14:creationId xmlns:p14="http://schemas.microsoft.com/office/powerpoint/2010/main" val="5146309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	* Note that unlike other requirements, this is </a:t>
            </a:r>
            <a:r>
              <a:rPr lang="en-US" sz="1200" i="1" dirty="0"/>
              <a:t>not</a:t>
            </a:r>
            <a:r>
              <a:rPr lang="en-US" sz="1200" i="0" dirty="0"/>
              <a:t> restricted to a calendar year.  This is not relevant to TAMC, however, since the Board does not meet in November.</a:t>
            </a:r>
            <a:endParaRPr lang="en-US" dirty="0"/>
          </a:p>
        </p:txBody>
      </p:sp>
      <p:sp>
        <p:nvSpPr>
          <p:cNvPr id="4" name="Slide Number Placeholder 3"/>
          <p:cNvSpPr>
            <a:spLocks noGrp="1"/>
          </p:cNvSpPr>
          <p:nvPr>
            <p:ph type="sldNum" sz="quarter" idx="5"/>
          </p:nvPr>
        </p:nvSpPr>
        <p:spPr/>
        <p:txBody>
          <a:bodyPr/>
          <a:lstStyle/>
          <a:p>
            <a:fld id="{798C5307-140F-447F-BCBA-BB92E3A2906B}" type="slidenum">
              <a:rPr lang="en-US" smtClean="0"/>
              <a:t>9</a:t>
            </a:fld>
            <a:endParaRPr lang="en-US" dirty="0"/>
          </a:p>
        </p:txBody>
      </p:sp>
    </p:spTree>
    <p:extLst>
      <p:ext uri="{BB962C8B-B14F-4D97-AF65-F5344CB8AC3E}">
        <p14:creationId xmlns:p14="http://schemas.microsoft.com/office/powerpoint/2010/main" val="6272477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*AB 2449 requires each member to “participate </a:t>
            </a:r>
            <a:r>
              <a:rPr lang="en-US" b="0" i="0" dirty="0">
                <a:solidFill>
                  <a:srgbClr val="333333"/>
                </a:solidFill>
                <a:effectLst/>
                <a:latin typeface="Verdana" panose="020B0604030504040204" pitchFamily="34" charset="0"/>
              </a:rPr>
              <a:t>through both audio and visual technology.” This is ambiguous. It’s defensible to have the camera off for at least some of the meeting, but to be conservative, we advise at on-camera appearance/audio at least during each vote. Being on all the time is most conservative, though in that case, mute is certainly appropriate and defensible.	</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798C5307-140F-447F-BCBA-BB92E3A2906B}" type="slidenum">
              <a:rPr lang="en-US" smtClean="0"/>
              <a:t>10</a:t>
            </a:fld>
            <a:endParaRPr lang="en-US" dirty="0"/>
          </a:p>
        </p:txBody>
      </p:sp>
    </p:spTree>
    <p:extLst>
      <p:ext uri="{BB962C8B-B14F-4D97-AF65-F5344CB8AC3E}">
        <p14:creationId xmlns:p14="http://schemas.microsoft.com/office/powerpoint/2010/main" val="40440089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	</a:t>
            </a:r>
            <a:endParaRPr lang="en-US" dirty="0"/>
          </a:p>
        </p:txBody>
      </p:sp>
      <p:sp>
        <p:nvSpPr>
          <p:cNvPr id="4" name="Slide Number Placeholder 3"/>
          <p:cNvSpPr>
            <a:spLocks noGrp="1"/>
          </p:cNvSpPr>
          <p:nvPr>
            <p:ph type="sldNum" sz="quarter" idx="5"/>
          </p:nvPr>
        </p:nvSpPr>
        <p:spPr/>
        <p:txBody>
          <a:bodyPr/>
          <a:lstStyle/>
          <a:p>
            <a:fld id="{798C5307-140F-447F-BCBA-BB92E3A2906B}" type="slidenum">
              <a:rPr lang="en-US" smtClean="0"/>
              <a:t>11</a:t>
            </a:fld>
            <a:endParaRPr lang="en-US" dirty="0"/>
          </a:p>
        </p:txBody>
      </p:sp>
    </p:spTree>
    <p:extLst>
      <p:ext uri="{BB962C8B-B14F-4D97-AF65-F5344CB8AC3E}">
        <p14:creationId xmlns:p14="http://schemas.microsoft.com/office/powerpoint/2010/main" val="32741485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	</a:t>
            </a:r>
            <a:endParaRPr lang="en-US" dirty="0"/>
          </a:p>
        </p:txBody>
      </p:sp>
      <p:sp>
        <p:nvSpPr>
          <p:cNvPr id="4" name="Slide Number Placeholder 3"/>
          <p:cNvSpPr>
            <a:spLocks noGrp="1"/>
          </p:cNvSpPr>
          <p:nvPr>
            <p:ph type="sldNum" sz="quarter" idx="5"/>
          </p:nvPr>
        </p:nvSpPr>
        <p:spPr/>
        <p:txBody>
          <a:bodyPr/>
          <a:lstStyle/>
          <a:p>
            <a:fld id="{798C5307-140F-447F-BCBA-BB92E3A2906B}" type="slidenum">
              <a:rPr lang="en-US" smtClean="0"/>
              <a:t>12</a:t>
            </a:fld>
            <a:endParaRPr lang="en-US" dirty="0"/>
          </a:p>
        </p:txBody>
      </p:sp>
    </p:spTree>
    <p:extLst>
      <p:ext uri="{BB962C8B-B14F-4D97-AF65-F5344CB8AC3E}">
        <p14:creationId xmlns:p14="http://schemas.microsoft.com/office/powerpoint/2010/main" val="13549437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4FD2957-8595-499F-896A-E9A0888D058B}"/>
              </a:ext>
              <a:ext uri="{C183D7F6-B498-43B3-948B-1728B52AA6E4}">
                <adec:decorative xmlns:adec="http://schemas.microsoft.com/office/drawing/2017/decorative" val="1"/>
              </a:ext>
            </a:extLst>
          </p:cNvPr>
          <p:cNvSpPr/>
          <p:nvPr userDrawn="1"/>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venir Next LT Pro"/>
              <a:ea typeface="+mn-ea"/>
              <a:cs typeface="+mn-cs"/>
            </a:endParaRPr>
          </a:p>
        </p:txBody>
      </p:sp>
      <p:sp>
        <p:nvSpPr>
          <p:cNvPr id="9" name="Rectangle 8">
            <a:extLst>
              <a:ext uri="{FF2B5EF4-FFF2-40B4-BE49-F238E27FC236}">
                <a16:creationId xmlns:a16="http://schemas.microsoft.com/office/drawing/2014/main" id="{1C44A184-010C-483F-8B5A-3D1E7E6EF981}"/>
              </a:ext>
              <a:ext uri="{C183D7F6-B498-43B3-948B-1728B52AA6E4}">
                <adec:decorative xmlns:adec="http://schemas.microsoft.com/office/drawing/2017/decorative" val="1"/>
              </a:ext>
            </a:extLst>
          </p:cNvPr>
          <p:cNvSpPr/>
          <p:nvPr userDrawn="1"/>
        </p:nvSpPr>
        <p:spPr>
          <a:xfrm>
            <a:off x="1" y="0"/>
            <a:ext cx="81153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CAB4C3"/>
              </a:solidFill>
              <a:effectLst/>
              <a:uLnTx/>
              <a:uFillTx/>
              <a:latin typeface="Avenir Next LT Pro"/>
              <a:ea typeface="+mn-ea"/>
              <a:cs typeface="+mn-cs"/>
            </a:endParaRPr>
          </a:p>
        </p:txBody>
      </p:sp>
      <p:sp>
        <p:nvSpPr>
          <p:cNvPr id="10" name="Title 1">
            <a:extLst>
              <a:ext uri="{FF2B5EF4-FFF2-40B4-BE49-F238E27FC236}">
                <a16:creationId xmlns:a16="http://schemas.microsoft.com/office/drawing/2014/main" id="{9582A2E2-E6DD-4321-B03A-F6C071C1BB7B}"/>
              </a:ext>
            </a:extLst>
          </p:cNvPr>
          <p:cNvSpPr>
            <a:spLocks noGrp="1"/>
          </p:cNvSpPr>
          <p:nvPr>
            <p:ph type="ctrTitle"/>
          </p:nvPr>
        </p:nvSpPr>
        <p:spPr>
          <a:xfrm>
            <a:off x="649044" y="753034"/>
            <a:ext cx="6815446" cy="3887390"/>
          </a:xfrm>
        </p:spPr>
        <p:txBody>
          <a:bodyPr anchor="t">
            <a:normAutofit/>
          </a:bodyPr>
          <a:lstStyle>
            <a:lvl1pPr>
              <a:defRPr sz="8500" spc="-20" baseline="0">
                <a:solidFill>
                  <a:schemeClr val="bg1"/>
                </a:solidFill>
              </a:defRPr>
            </a:lvl1pPr>
          </a:lstStyle>
          <a:p>
            <a:r>
              <a:rPr lang="en-US"/>
              <a:t>Click to edit Master title style</a:t>
            </a:r>
            <a:endParaRPr lang="en-US" dirty="0"/>
          </a:p>
        </p:txBody>
      </p:sp>
      <p:sp>
        <p:nvSpPr>
          <p:cNvPr id="11" name="Subtitle 2">
            <a:extLst>
              <a:ext uri="{FF2B5EF4-FFF2-40B4-BE49-F238E27FC236}">
                <a16:creationId xmlns:a16="http://schemas.microsoft.com/office/drawing/2014/main" id="{D21B6D9B-E3FB-48D2-A477-5B73E2216682}"/>
              </a:ext>
            </a:extLst>
          </p:cNvPr>
          <p:cNvSpPr>
            <a:spLocks noGrp="1"/>
          </p:cNvSpPr>
          <p:nvPr>
            <p:ph type="subTitle" idx="1"/>
          </p:nvPr>
        </p:nvSpPr>
        <p:spPr>
          <a:xfrm>
            <a:off x="649045" y="4640424"/>
            <a:ext cx="6437555" cy="1303176"/>
          </a:xfrm>
        </p:spPr>
        <p:txBody>
          <a:bodyPr anchor="b">
            <a:normAutofit/>
          </a:bodyPr>
          <a:lstStyle>
            <a:lvl1pPr marL="0" indent="0">
              <a:buNone/>
              <a:defRPr sz="2800" b="1">
                <a:solidFill>
                  <a:schemeClr val="bg1"/>
                </a:solidFill>
              </a:defRPr>
            </a:lvl1pPr>
          </a:lstStyle>
          <a:p>
            <a:r>
              <a:rPr lang="en-US"/>
              <a:t>Click to edit Master subtitle style</a:t>
            </a:r>
            <a:endParaRPr lang="en-US" dirty="0"/>
          </a:p>
        </p:txBody>
      </p:sp>
      <p:sp>
        <p:nvSpPr>
          <p:cNvPr id="18" name="Picture Placeholder 16">
            <a:extLst>
              <a:ext uri="{FF2B5EF4-FFF2-40B4-BE49-F238E27FC236}">
                <a16:creationId xmlns:a16="http://schemas.microsoft.com/office/drawing/2014/main" id="{38823550-6B12-4BFD-9C91-668B623E3536}"/>
              </a:ext>
            </a:extLst>
          </p:cNvPr>
          <p:cNvSpPr>
            <a:spLocks noGrp="1"/>
          </p:cNvSpPr>
          <p:nvPr>
            <p:ph type="pic" sz="quarter" idx="13" hasCustomPrompt="1"/>
          </p:nvPr>
        </p:nvSpPr>
        <p:spPr>
          <a:xfrm>
            <a:off x="8113533" y="0"/>
            <a:ext cx="4082983" cy="6858000"/>
          </a:xfrm>
        </p:spPr>
        <p:txBody>
          <a:bodyPr/>
          <a:lstStyle>
            <a:lvl1pPr marL="0" indent="0" algn="ctr">
              <a:buNone/>
              <a:defRPr/>
            </a:lvl1pPr>
          </a:lstStyle>
          <a:p>
            <a:r>
              <a:rPr lang="en-US" dirty="0"/>
              <a:t>Click to add photo</a:t>
            </a:r>
          </a:p>
        </p:txBody>
      </p:sp>
    </p:spTree>
    <p:extLst>
      <p:ext uri="{BB962C8B-B14F-4D97-AF65-F5344CB8AC3E}">
        <p14:creationId xmlns:p14="http://schemas.microsoft.com/office/powerpoint/2010/main" val="37062243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2 Columns">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D5F516FD-E4AF-4BA2-902A-DA4674655726}"/>
              </a:ext>
              <a:ext uri="{C183D7F6-B498-43B3-948B-1728B52AA6E4}">
                <adec:decorative xmlns:adec="http://schemas.microsoft.com/office/drawing/2017/decorative" val="1"/>
              </a:ext>
            </a:extLst>
          </p:cNvPr>
          <p:cNvSpPr/>
          <p:nvPr userDrawn="1"/>
        </p:nvSpPr>
        <p:spPr>
          <a:xfrm>
            <a:off x="0" y="0"/>
            <a:ext cx="12192000" cy="11504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venir Next LT Pro"/>
              <a:ea typeface="+mn-ea"/>
              <a:cs typeface="+mn-cs"/>
            </a:endParaRPr>
          </a:p>
        </p:txBody>
      </p:sp>
      <p:sp>
        <p:nvSpPr>
          <p:cNvPr id="2" name="Title 1">
            <a:extLst>
              <a:ext uri="{FF2B5EF4-FFF2-40B4-BE49-F238E27FC236}">
                <a16:creationId xmlns:a16="http://schemas.microsoft.com/office/drawing/2014/main" id="{07F0F480-E13D-4322-ADF4-56769DC5AFF3}"/>
              </a:ext>
            </a:extLst>
          </p:cNvPr>
          <p:cNvSpPr>
            <a:spLocks noGrp="1"/>
          </p:cNvSpPr>
          <p:nvPr>
            <p:ph type="title" hasCustomPrompt="1"/>
          </p:nvPr>
        </p:nvSpPr>
        <p:spPr>
          <a:xfrm>
            <a:off x="1249680" y="190500"/>
            <a:ext cx="10036292" cy="773776"/>
          </a:xfrm>
        </p:spPr>
        <p:txBody>
          <a:bodyPr anchor="ctr"/>
          <a:lstStyle>
            <a:lvl1pPr algn="r">
              <a:lnSpc>
                <a:spcPct val="100000"/>
              </a:lnSpc>
              <a:defRPr spc="-20" baseline="0">
                <a:solidFill>
                  <a:schemeClr val="bg1"/>
                </a:solidFill>
              </a:defRPr>
            </a:lvl1pPr>
          </a:lstStyle>
          <a:p>
            <a:r>
              <a:rPr lang="en-US" dirty="0"/>
              <a:t>Click to add title</a:t>
            </a:r>
          </a:p>
        </p:txBody>
      </p:sp>
      <p:sp>
        <p:nvSpPr>
          <p:cNvPr id="12" name="Text Placeholder 30">
            <a:extLst>
              <a:ext uri="{FF2B5EF4-FFF2-40B4-BE49-F238E27FC236}">
                <a16:creationId xmlns:a16="http://schemas.microsoft.com/office/drawing/2014/main" id="{7F0BA818-CA3B-46FD-9A79-7BDC1D9CA710}"/>
              </a:ext>
            </a:extLst>
          </p:cNvPr>
          <p:cNvSpPr>
            <a:spLocks noGrp="1"/>
          </p:cNvSpPr>
          <p:nvPr>
            <p:ph type="body" sz="quarter" idx="14" hasCustomPrompt="1"/>
          </p:nvPr>
        </p:nvSpPr>
        <p:spPr>
          <a:xfrm>
            <a:off x="1209243" y="1764139"/>
            <a:ext cx="4756714" cy="597604"/>
          </a:xfrm>
          <a:prstGeom prst="rect">
            <a:avLst/>
          </a:prstGeom>
        </p:spPr>
        <p:txBody>
          <a:bodyPr/>
          <a:lstStyle>
            <a:lvl1pPr marL="0" indent="0">
              <a:buNone/>
              <a:defRPr sz="2400" b="1">
                <a:solidFill>
                  <a:schemeClr val="accent2"/>
                </a:solidFill>
              </a:defRPr>
            </a:lvl1pPr>
          </a:lstStyle>
          <a:p>
            <a:pPr lvl="0"/>
            <a:r>
              <a:rPr lang="en-US" dirty="0"/>
              <a:t>Click to add subtitle</a:t>
            </a:r>
          </a:p>
        </p:txBody>
      </p:sp>
      <p:sp>
        <p:nvSpPr>
          <p:cNvPr id="17" name="Text Placeholder 15">
            <a:extLst>
              <a:ext uri="{FF2B5EF4-FFF2-40B4-BE49-F238E27FC236}">
                <a16:creationId xmlns:a16="http://schemas.microsoft.com/office/drawing/2014/main" id="{4EAD007E-B9BB-4C9F-BDC8-127A77F0F96D}"/>
              </a:ext>
            </a:extLst>
          </p:cNvPr>
          <p:cNvSpPr>
            <a:spLocks noGrp="1"/>
          </p:cNvSpPr>
          <p:nvPr>
            <p:ph type="body" sz="quarter" idx="17" hasCustomPrompt="1"/>
          </p:nvPr>
        </p:nvSpPr>
        <p:spPr>
          <a:xfrm>
            <a:off x="1209243" y="2374900"/>
            <a:ext cx="4756714" cy="3365500"/>
          </a:xfrm>
        </p:spPr>
        <p:txBody>
          <a:bodyPr>
            <a:normAutofit/>
          </a:bodyPr>
          <a:lstStyle>
            <a:lvl1pPr>
              <a:defRPr sz="2000"/>
            </a:lvl1pPr>
          </a:lstStyle>
          <a:p>
            <a:pPr lvl="0"/>
            <a:r>
              <a:rPr lang="en-US" dirty="0"/>
              <a:t>Click to add text</a:t>
            </a:r>
          </a:p>
        </p:txBody>
      </p:sp>
      <p:sp>
        <p:nvSpPr>
          <p:cNvPr id="14" name="Text Placeholder 30">
            <a:extLst>
              <a:ext uri="{FF2B5EF4-FFF2-40B4-BE49-F238E27FC236}">
                <a16:creationId xmlns:a16="http://schemas.microsoft.com/office/drawing/2014/main" id="{9ECBA1DE-781A-4AA7-86CA-0EBE52A9B417}"/>
              </a:ext>
            </a:extLst>
          </p:cNvPr>
          <p:cNvSpPr>
            <a:spLocks noGrp="1"/>
          </p:cNvSpPr>
          <p:nvPr>
            <p:ph type="body" sz="quarter" idx="16" hasCustomPrompt="1"/>
          </p:nvPr>
        </p:nvSpPr>
        <p:spPr>
          <a:xfrm>
            <a:off x="6257467" y="1764031"/>
            <a:ext cx="4756714" cy="597604"/>
          </a:xfrm>
          <a:prstGeom prst="rect">
            <a:avLst/>
          </a:prstGeom>
        </p:spPr>
        <p:txBody>
          <a:bodyPr/>
          <a:lstStyle>
            <a:lvl1pPr marL="0" indent="0">
              <a:buNone/>
              <a:defRPr sz="2400" b="1">
                <a:solidFill>
                  <a:schemeClr val="accent2"/>
                </a:solidFill>
              </a:defRPr>
            </a:lvl1pPr>
          </a:lstStyle>
          <a:p>
            <a:pPr lvl="0"/>
            <a:r>
              <a:rPr lang="en-US" dirty="0"/>
              <a:t>Click to add subtitle</a:t>
            </a:r>
          </a:p>
        </p:txBody>
      </p:sp>
      <p:sp>
        <p:nvSpPr>
          <p:cNvPr id="18" name="Text Placeholder 15">
            <a:extLst>
              <a:ext uri="{FF2B5EF4-FFF2-40B4-BE49-F238E27FC236}">
                <a16:creationId xmlns:a16="http://schemas.microsoft.com/office/drawing/2014/main" id="{53A9CA10-3BBC-41E7-A34E-C6CCFEC8205E}"/>
              </a:ext>
            </a:extLst>
          </p:cNvPr>
          <p:cNvSpPr>
            <a:spLocks noGrp="1"/>
          </p:cNvSpPr>
          <p:nvPr>
            <p:ph type="body" sz="quarter" idx="18" hasCustomPrompt="1"/>
          </p:nvPr>
        </p:nvSpPr>
        <p:spPr>
          <a:xfrm>
            <a:off x="6257467" y="2374900"/>
            <a:ext cx="4756714" cy="3365500"/>
          </a:xfrm>
        </p:spPr>
        <p:txBody>
          <a:bodyPr>
            <a:normAutofit/>
          </a:bodyPr>
          <a:lstStyle>
            <a:lvl1pPr>
              <a:defRPr sz="2000"/>
            </a:lvl1pPr>
          </a:lstStyle>
          <a:p>
            <a:pPr lvl="0"/>
            <a:r>
              <a:rPr lang="en-US" dirty="0"/>
              <a:t>Click to add text</a:t>
            </a:r>
          </a:p>
        </p:txBody>
      </p:sp>
      <p:sp>
        <p:nvSpPr>
          <p:cNvPr id="6" name="Footer Placeholder 4">
            <a:extLst>
              <a:ext uri="{FF2B5EF4-FFF2-40B4-BE49-F238E27FC236}">
                <a16:creationId xmlns:a16="http://schemas.microsoft.com/office/drawing/2014/main" id="{27F3D4E9-1171-434D-AA71-EA27F72E0D99}"/>
              </a:ext>
            </a:extLst>
          </p:cNvPr>
          <p:cNvSpPr>
            <a:spLocks noGrp="1"/>
          </p:cNvSpPr>
          <p:nvPr>
            <p:ph type="ftr" sz="quarter" idx="11"/>
          </p:nvPr>
        </p:nvSpPr>
        <p:spPr>
          <a:xfrm>
            <a:off x="201168" y="6356350"/>
            <a:ext cx="4837176"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prstClr val="black"/>
                </a:solidFill>
                <a:effectLst/>
                <a:uLnTx/>
                <a:uFillTx/>
                <a:latin typeface="Avenir Next LT Pro"/>
                <a:ea typeface="+mn-ea"/>
                <a:cs typeface="+mn-cs"/>
              </a:rPr>
              <a:t>Presentation title</a:t>
            </a:r>
          </a:p>
        </p:txBody>
      </p:sp>
      <p:sp>
        <p:nvSpPr>
          <p:cNvPr id="7" name="Date Placeholder 3">
            <a:extLst>
              <a:ext uri="{FF2B5EF4-FFF2-40B4-BE49-F238E27FC236}">
                <a16:creationId xmlns:a16="http://schemas.microsoft.com/office/drawing/2014/main" id="{57A29A0D-15CB-4460-9435-7E7D645346A5}"/>
              </a:ext>
            </a:extLst>
          </p:cNvPr>
          <p:cNvSpPr>
            <a:spLocks noGrp="1"/>
          </p:cNvSpPr>
          <p:nvPr>
            <p:ph type="dt" sz="half" idx="10"/>
          </p:nvPr>
        </p:nvSpPr>
        <p:spPr>
          <a:xfrm>
            <a:off x="7013448" y="6355080"/>
            <a:ext cx="4352544" cy="365125"/>
          </a:xfrm>
        </p:spPr>
        <p:txBody>
          <a:bodyPr/>
          <a:lstStyle>
            <a:lvl1pPr>
              <a:defRPr/>
            </a:lvl1pPr>
          </a:lstStyle>
          <a:p>
            <a:pPr>
              <a:defRPr/>
            </a:pPr>
            <a:r>
              <a:rPr lang="en-US" dirty="0">
                <a:solidFill>
                  <a:prstClr val="black"/>
                </a:solidFill>
              </a:rPr>
              <a:t>20XX</a:t>
            </a:r>
          </a:p>
        </p:txBody>
      </p:sp>
      <p:sp>
        <p:nvSpPr>
          <p:cNvPr id="8" name="Slide Number Placeholder 5">
            <a:extLst>
              <a:ext uri="{FF2B5EF4-FFF2-40B4-BE49-F238E27FC236}">
                <a16:creationId xmlns:a16="http://schemas.microsoft.com/office/drawing/2014/main" id="{8B6F95C2-7834-44D3-B93B-79D944E1283C}"/>
              </a:ext>
            </a:extLst>
          </p:cNvPr>
          <p:cNvSpPr>
            <a:spLocks noGrp="1"/>
          </p:cNvSpPr>
          <p:nvPr>
            <p:ph type="sldNum" sz="quarter" idx="12"/>
          </p:nvPr>
        </p:nvSpPr>
        <p:spPr>
          <a:xfrm>
            <a:off x="11365992" y="6356350"/>
            <a:ext cx="630936"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B786C7-B8F9-4072-AAAA-17258464D730}" type="slidenum">
              <a:rPr kumimoji="0" lang="en-US" sz="1050" b="0" i="0" u="none" strike="noStrike" kern="1200" cap="none" spc="0" normalizeH="0" baseline="0" noProof="0" smtClean="0">
                <a:ln>
                  <a:noFill/>
                </a:ln>
                <a:solidFill>
                  <a:prstClr val="black"/>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dirty="0">
              <a:ln>
                <a:noFill/>
              </a:ln>
              <a:solidFill>
                <a:prstClr val="black"/>
              </a:solidFill>
              <a:effectLst/>
              <a:uLnTx/>
              <a:uFillTx/>
              <a:latin typeface="Avenir Next LT Pro"/>
              <a:ea typeface="+mn-ea"/>
              <a:cs typeface="+mn-cs"/>
            </a:endParaRPr>
          </a:p>
        </p:txBody>
      </p:sp>
    </p:spTree>
    <p:extLst>
      <p:ext uri="{BB962C8B-B14F-4D97-AF65-F5344CB8AC3E}">
        <p14:creationId xmlns:p14="http://schemas.microsoft.com/office/powerpoint/2010/main" val="3093628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3 Columns">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EE97352E-C52D-43BE-BCE2-2D71FE0353EF}"/>
              </a:ext>
              <a:ext uri="{C183D7F6-B498-43B3-948B-1728B52AA6E4}">
                <adec:decorative xmlns:adec="http://schemas.microsoft.com/office/drawing/2017/decorative" val="1"/>
              </a:ext>
            </a:extLst>
          </p:cNvPr>
          <p:cNvSpPr/>
          <p:nvPr userDrawn="1"/>
        </p:nvSpPr>
        <p:spPr>
          <a:xfrm>
            <a:off x="0" y="0"/>
            <a:ext cx="12192000" cy="11504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venir Next LT Pro"/>
              <a:ea typeface="+mn-ea"/>
              <a:cs typeface="+mn-cs"/>
            </a:endParaRPr>
          </a:p>
        </p:txBody>
      </p:sp>
      <p:sp>
        <p:nvSpPr>
          <p:cNvPr id="7" name="Title 6">
            <a:extLst>
              <a:ext uri="{FF2B5EF4-FFF2-40B4-BE49-F238E27FC236}">
                <a16:creationId xmlns:a16="http://schemas.microsoft.com/office/drawing/2014/main" id="{92051A8D-592F-40C1-A65D-E1F17B07C94A}"/>
              </a:ext>
            </a:extLst>
          </p:cNvPr>
          <p:cNvSpPr>
            <a:spLocks noGrp="1"/>
          </p:cNvSpPr>
          <p:nvPr>
            <p:ph type="title" hasCustomPrompt="1"/>
          </p:nvPr>
        </p:nvSpPr>
        <p:spPr>
          <a:xfrm>
            <a:off x="1879600" y="183988"/>
            <a:ext cx="9406372" cy="803380"/>
          </a:xfrm>
        </p:spPr>
        <p:txBody>
          <a:bodyPr anchor="ctr"/>
          <a:lstStyle>
            <a:lvl1pPr algn="r">
              <a:lnSpc>
                <a:spcPct val="100000"/>
              </a:lnSpc>
              <a:defRPr spc="-20" baseline="0">
                <a:solidFill>
                  <a:schemeClr val="bg1"/>
                </a:solidFill>
              </a:defRPr>
            </a:lvl1pPr>
          </a:lstStyle>
          <a:p>
            <a:r>
              <a:rPr lang="en-US" dirty="0"/>
              <a:t>Click to add title</a:t>
            </a:r>
          </a:p>
        </p:txBody>
      </p:sp>
      <p:sp>
        <p:nvSpPr>
          <p:cNvPr id="8" name="Text Placeholder 30">
            <a:extLst>
              <a:ext uri="{FF2B5EF4-FFF2-40B4-BE49-F238E27FC236}">
                <a16:creationId xmlns:a16="http://schemas.microsoft.com/office/drawing/2014/main" id="{CF4C4703-C9D4-483C-8E41-17BB7193D010}"/>
              </a:ext>
            </a:extLst>
          </p:cNvPr>
          <p:cNvSpPr>
            <a:spLocks noGrp="1"/>
          </p:cNvSpPr>
          <p:nvPr>
            <p:ph type="body" sz="quarter" idx="14" hasCustomPrompt="1"/>
          </p:nvPr>
        </p:nvSpPr>
        <p:spPr>
          <a:xfrm>
            <a:off x="851300" y="1764193"/>
            <a:ext cx="3327366" cy="597604"/>
          </a:xfrm>
          <a:prstGeom prst="rect">
            <a:avLst/>
          </a:prstGeom>
        </p:spPr>
        <p:txBody>
          <a:bodyPr/>
          <a:lstStyle>
            <a:lvl1pPr marL="0" indent="0">
              <a:buNone/>
              <a:defRPr sz="2400" b="1">
                <a:solidFill>
                  <a:schemeClr val="accent2"/>
                </a:solidFill>
              </a:defRPr>
            </a:lvl1pPr>
          </a:lstStyle>
          <a:p>
            <a:pPr lvl="0"/>
            <a:r>
              <a:rPr lang="en-US" dirty="0"/>
              <a:t>Click to add subtitle</a:t>
            </a:r>
          </a:p>
        </p:txBody>
      </p:sp>
      <p:sp>
        <p:nvSpPr>
          <p:cNvPr id="14" name="Text Placeholder 15">
            <a:extLst>
              <a:ext uri="{FF2B5EF4-FFF2-40B4-BE49-F238E27FC236}">
                <a16:creationId xmlns:a16="http://schemas.microsoft.com/office/drawing/2014/main" id="{7393281D-B77A-4BB8-A3E2-49E0F1259DA9}"/>
              </a:ext>
            </a:extLst>
          </p:cNvPr>
          <p:cNvSpPr>
            <a:spLocks noGrp="1"/>
          </p:cNvSpPr>
          <p:nvPr>
            <p:ph type="body" sz="quarter" idx="19" hasCustomPrompt="1"/>
          </p:nvPr>
        </p:nvSpPr>
        <p:spPr>
          <a:xfrm>
            <a:off x="851193" y="2374899"/>
            <a:ext cx="3327366" cy="3485573"/>
          </a:xfrm>
        </p:spPr>
        <p:txBody>
          <a:bodyPr>
            <a:normAutofit/>
          </a:bodyPr>
          <a:lstStyle>
            <a:lvl1pPr>
              <a:defRPr sz="2000"/>
            </a:lvl1pPr>
          </a:lstStyle>
          <a:p>
            <a:pPr lvl="0"/>
            <a:r>
              <a:rPr lang="en-US" dirty="0"/>
              <a:t>Click to add text</a:t>
            </a:r>
          </a:p>
        </p:txBody>
      </p:sp>
      <p:sp>
        <p:nvSpPr>
          <p:cNvPr id="12" name="Text Placeholder 30">
            <a:extLst>
              <a:ext uri="{FF2B5EF4-FFF2-40B4-BE49-F238E27FC236}">
                <a16:creationId xmlns:a16="http://schemas.microsoft.com/office/drawing/2014/main" id="{6B205DED-723B-48E3-AE9F-556696225CAA}"/>
              </a:ext>
            </a:extLst>
          </p:cNvPr>
          <p:cNvSpPr>
            <a:spLocks noGrp="1"/>
          </p:cNvSpPr>
          <p:nvPr>
            <p:ph type="body" sz="quarter" idx="18" hasCustomPrompt="1"/>
          </p:nvPr>
        </p:nvSpPr>
        <p:spPr>
          <a:xfrm>
            <a:off x="4432317" y="1764193"/>
            <a:ext cx="3327366" cy="597604"/>
          </a:xfrm>
          <a:prstGeom prst="rect">
            <a:avLst/>
          </a:prstGeom>
        </p:spPr>
        <p:txBody>
          <a:bodyPr/>
          <a:lstStyle>
            <a:lvl1pPr marL="0" indent="0">
              <a:buNone/>
              <a:defRPr sz="2400" b="1">
                <a:solidFill>
                  <a:schemeClr val="accent2"/>
                </a:solidFill>
              </a:defRPr>
            </a:lvl1pPr>
          </a:lstStyle>
          <a:p>
            <a:pPr lvl="0"/>
            <a:r>
              <a:rPr lang="en-US" dirty="0"/>
              <a:t>Click to add subtitle</a:t>
            </a:r>
          </a:p>
        </p:txBody>
      </p:sp>
      <p:sp>
        <p:nvSpPr>
          <p:cNvPr id="15" name="Text Placeholder 15">
            <a:extLst>
              <a:ext uri="{FF2B5EF4-FFF2-40B4-BE49-F238E27FC236}">
                <a16:creationId xmlns:a16="http://schemas.microsoft.com/office/drawing/2014/main" id="{77D63D24-8466-44F3-898F-5CBC42C7681F}"/>
              </a:ext>
            </a:extLst>
          </p:cNvPr>
          <p:cNvSpPr>
            <a:spLocks noGrp="1"/>
          </p:cNvSpPr>
          <p:nvPr>
            <p:ph type="body" sz="quarter" idx="20" hasCustomPrompt="1"/>
          </p:nvPr>
        </p:nvSpPr>
        <p:spPr>
          <a:xfrm>
            <a:off x="4432317" y="2374899"/>
            <a:ext cx="3327366" cy="3485573"/>
          </a:xfrm>
        </p:spPr>
        <p:txBody>
          <a:bodyPr>
            <a:normAutofit/>
          </a:bodyPr>
          <a:lstStyle>
            <a:lvl1pPr>
              <a:defRPr sz="2000"/>
            </a:lvl1pPr>
          </a:lstStyle>
          <a:p>
            <a:pPr lvl="0"/>
            <a:r>
              <a:rPr lang="en-US" dirty="0"/>
              <a:t>Click to add text</a:t>
            </a:r>
          </a:p>
        </p:txBody>
      </p:sp>
      <p:sp>
        <p:nvSpPr>
          <p:cNvPr id="10" name="Text Placeholder 30">
            <a:extLst>
              <a:ext uri="{FF2B5EF4-FFF2-40B4-BE49-F238E27FC236}">
                <a16:creationId xmlns:a16="http://schemas.microsoft.com/office/drawing/2014/main" id="{F600D1D1-B6A8-4A4E-BC6A-897FE089CBEC}"/>
              </a:ext>
            </a:extLst>
          </p:cNvPr>
          <p:cNvSpPr>
            <a:spLocks noGrp="1"/>
          </p:cNvSpPr>
          <p:nvPr>
            <p:ph type="body" sz="quarter" idx="16" hasCustomPrompt="1"/>
          </p:nvPr>
        </p:nvSpPr>
        <p:spPr>
          <a:xfrm>
            <a:off x="8025393" y="1764193"/>
            <a:ext cx="3327366" cy="597604"/>
          </a:xfrm>
          <a:prstGeom prst="rect">
            <a:avLst/>
          </a:prstGeom>
        </p:spPr>
        <p:txBody>
          <a:bodyPr/>
          <a:lstStyle>
            <a:lvl1pPr marL="0" indent="0">
              <a:buNone/>
              <a:defRPr sz="2400" b="1">
                <a:solidFill>
                  <a:schemeClr val="accent2"/>
                </a:solidFill>
              </a:defRPr>
            </a:lvl1pPr>
          </a:lstStyle>
          <a:p>
            <a:pPr lvl="0"/>
            <a:r>
              <a:rPr lang="en-US" dirty="0"/>
              <a:t>Click to add subtitle</a:t>
            </a:r>
          </a:p>
        </p:txBody>
      </p:sp>
      <p:sp>
        <p:nvSpPr>
          <p:cNvPr id="16" name="Text Placeholder 15">
            <a:extLst>
              <a:ext uri="{FF2B5EF4-FFF2-40B4-BE49-F238E27FC236}">
                <a16:creationId xmlns:a16="http://schemas.microsoft.com/office/drawing/2014/main" id="{A205F643-67E9-4E41-A65F-163C816090B9}"/>
              </a:ext>
            </a:extLst>
          </p:cNvPr>
          <p:cNvSpPr>
            <a:spLocks noGrp="1"/>
          </p:cNvSpPr>
          <p:nvPr>
            <p:ph type="body" sz="quarter" idx="21" hasCustomPrompt="1"/>
          </p:nvPr>
        </p:nvSpPr>
        <p:spPr>
          <a:xfrm>
            <a:off x="8025393" y="2374899"/>
            <a:ext cx="3327366" cy="3485573"/>
          </a:xfrm>
        </p:spPr>
        <p:txBody>
          <a:bodyPr>
            <a:normAutofit/>
          </a:bodyPr>
          <a:lstStyle>
            <a:lvl1pPr>
              <a:defRPr sz="2000"/>
            </a:lvl1pPr>
          </a:lstStyle>
          <a:p>
            <a:pPr lvl="0"/>
            <a:r>
              <a:rPr lang="en-US" dirty="0"/>
              <a:t>Click to add text</a:t>
            </a:r>
          </a:p>
        </p:txBody>
      </p:sp>
      <p:sp>
        <p:nvSpPr>
          <p:cNvPr id="2" name="Footer Placeholder 4">
            <a:extLst>
              <a:ext uri="{FF2B5EF4-FFF2-40B4-BE49-F238E27FC236}">
                <a16:creationId xmlns:a16="http://schemas.microsoft.com/office/drawing/2014/main" id="{B0EF04CC-F1B1-495C-BA2F-F28A5D9715A2}"/>
              </a:ext>
            </a:extLst>
          </p:cNvPr>
          <p:cNvSpPr>
            <a:spLocks noGrp="1"/>
          </p:cNvSpPr>
          <p:nvPr>
            <p:ph type="ftr" sz="quarter" idx="11"/>
          </p:nvPr>
        </p:nvSpPr>
        <p:spPr>
          <a:xfrm>
            <a:off x="201168" y="6356350"/>
            <a:ext cx="4837176"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prstClr val="black"/>
                </a:solidFill>
                <a:effectLst/>
                <a:uLnTx/>
                <a:uFillTx/>
                <a:latin typeface="Avenir Next LT Pro"/>
                <a:ea typeface="+mn-ea"/>
                <a:cs typeface="+mn-cs"/>
              </a:rPr>
              <a:t>Presentation title</a:t>
            </a:r>
          </a:p>
        </p:txBody>
      </p:sp>
      <p:sp>
        <p:nvSpPr>
          <p:cNvPr id="3" name="Date Placeholder 3">
            <a:extLst>
              <a:ext uri="{FF2B5EF4-FFF2-40B4-BE49-F238E27FC236}">
                <a16:creationId xmlns:a16="http://schemas.microsoft.com/office/drawing/2014/main" id="{657B66A6-EBC5-4A75-B938-7148B7A12627}"/>
              </a:ext>
            </a:extLst>
          </p:cNvPr>
          <p:cNvSpPr>
            <a:spLocks noGrp="1"/>
          </p:cNvSpPr>
          <p:nvPr>
            <p:ph type="dt" sz="half" idx="10"/>
          </p:nvPr>
        </p:nvSpPr>
        <p:spPr>
          <a:xfrm>
            <a:off x="7013448" y="6355080"/>
            <a:ext cx="4352544" cy="365125"/>
          </a:xfrm>
        </p:spPr>
        <p:txBody>
          <a:bodyPr/>
          <a:lstStyle>
            <a:lvl1pPr>
              <a:defRPr/>
            </a:lvl1pPr>
          </a:lstStyle>
          <a:p>
            <a:pPr>
              <a:defRPr/>
            </a:pPr>
            <a:r>
              <a:rPr lang="en-US" dirty="0">
                <a:solidFill>
                  <a:prstClr val="black"/>
                </a:solidFill>
              </a:rPr>
              <a:t>20XX</a:t>
            </a:r>
          </a:p>
        </p:txBody>
      </p:sp>
      <p:sp>
        <p:nvSpPr>
          <p:cNvPr id="4" name="Slide Number Placeholder 5">
            <a:extLst>
              <a:ext uri="{FF2B5EF4-FFF2-40B4-BE49-F238E27FC236}">
                <a16:creationId xmlns:a16="http://schemas.microsoft.com/office/drawing/2014/main" id="{D83DD707-C769-4868-9B2F-1BF7ABBCD207}"/>
              </a:ext>
            </a:extLst>
          </p:cNvPr>
          <p:cNvSpPr>
            <a:spLocks noGrp="1"/>
          </p:cNvSpPr>
          <p:nvPr>
            <p:ph type="sldNum" sz="quarter" idx="12"/>
          </p:nvPr>
        </p:nvSpPr>
        <p:spPr>
          <a:xfrm>
            <a:off x="11365992" y="6356350"/>
            <a:ext cx="630936"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B786C7-B8F9-4072-AAAA-17258464D730}" type="slidenum">
              <a:rPr kumimoji="0" lang="en-US" sz="1050" b="0" i="0" u="none" strike="noStrike" kern="1200" cap="none" spc="0" normalizeH="0" baseline="0" noProof="0" smtClean="0">
                <a:ln>
                  <a:noFill/>
                </a:ln>
                <a:solidFill>
                  <a:prstClr val="black"/>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dirty="0">
              <a:ln>
                <a:noFill/>
              </a:ln>
              <a:solidFill>
                <a:prstClr val="black"/>
              </a:solidFill>
              <a:effectLst/>
              <a:uLnTx/>
              <a:uFillTx/>
              <a:latin typeface="Avenir Next LT Pro"/>
              <a:ea typeface="+mn-ea"/>
              <a:cs typeface="+mn-cs"/>
            </a:endParaRPr>
          </a:p>
        </p:txBody>
      </p:sp>
    </p:spTree>
    <p:extLst>
      <p:ext uri="{BB962C8B-B14F-4D97-AF65-F5344CB8AC3E}">
        <p14:creationId xmlns:p14="http://schemas.microsoft.com/office/powerpoint/2010/main" val="12098077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74716EF3-1422-48C0-BC49-14FAC3550FCD}"/>
              </a:ext>
              <a:ext uri="{C183D7F6-B498-43B3-948B-1728B52AA6E4}">
                <adec:decorative xmlns:adec="http://schemas.microsoft.com/office/drawing/2017/decorative" val="1"/>
              </a:ext>
            </a:extLst>
          </p:cNvPr>
          <p:cNvSpPr/>
          <p:nvPr userDrawn="1"/>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venir Next LT Pro"/>
              <a:ea typeface="+mn-ea"/>
              <a:cs typeface="+mn-cs"/>
            </a:endParaRPr>
          </a:p>
        </p:txBody>
      </p:sp>
      <p:sp>
        <p:nvSpPr>
          <p:cNvPr id="8" name="Rectangle 7">
            <a:extLst>
              <a:ext uri="{FF2B5EF4-FFF2-40B4-BE49-F238E27FC236}">
                <a16:creationId xmlns:a16="http://schemas.microsoft.com/office/drawing/2014/main" id="{7F2AAFDE-CB45-46CA-8961-8133FCA5F385}"/>
              </a:ext>
              <a:ext uri="{C183D7F6-B498-43B3-948B-1728B52AA6E4}">
                <adec:decorative xmlns:adec="http://schemas.microsoft.com/office/drawing/2017/decorative" val="1"/>
              </a:ext>
            </a:extLst>
          </p:cNvPr>
          <p:cNvSpPr/>
          <p:nvPr userDrawn="1"/>
        </p:nvSpPr>
        <p:spPr>
          <a:xfrm>
            <a:off x="0" y="0"/>
            <a:ext cx="40767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venir Next LT Pro"/>
              <a:ea typeface="+mn-ea"/>
              <a:cs typeface="+mn-cs"/>
            </a:endParaRPr>
          </a:p>
        </p:txBody>
      </p:sp>
      <p:sp>
        <p:nvSpPr>
          <p:cNvPr id="9" name="Title 1">
            <a:extLst>
              <a:ext uri="{FF2B5EF4-FFF2-40B4-BE49-F238E27FC236}">
                <a16:creationId xmlns:a16="http://schemas.microsoft.com/office/drawing/2014/main" id="{B209C30D-AB58-482B-B553-F71367094EB9}"/>
              </a:ext>
            </a:extLst>
          </p:cNvPr>
          <p:cNvSpPr>
            <a:spLocks noGrp="1"/>
          </p:cNvSpPr>
          <p:nvPr>
            <p:ph type="title"/>
          </p:nvPr>
        </p:nvSpPr>
        <p:spPr>
          <a:xfrm>
            <a:off x="532264" y="776941"/>
            <a:ext cx="3209008" cy="5166659"/>
          </a:xfrm>
        </p:spPr>
        <p:txBody>
          <a:bodyPr anchor="b"/>
          <a:lstStyle>
            <a:lvl1pPr>
              <a:defRPr spc="-20" baseline="0">
                <a:solidFill>
                  <a:schemeClr val="bg1"/>
                </a:solidFill>
              </a:defRPr>
            </a:lvl1pPr>
          </a:lstStyle>
          <a:p>
            <a:r>
              <a:rPr lang="en-US">
                <a:solidFill>
                  <a:srgbClr val="FFFFFF"/>
                </a:solidFill>
              </a:rPr>
              <a:t>Click to edit Master title style</a:t>
            </a:r>
            <a:endParaRPr lang="en-US" dirty="0">
              <a:solidFill>
                <a:srgbClr val="FFFFFF"/>
              </a:solidFill>
            </a:endParaRPr>
          </a:p>
        </p:txBody>
      </p:sp>
      <p:sp>
        <p:nvSpPr>
          <p:cNvPr id="13" name="Footer Placeholder 4">
            <a:extLst>
              <a:ext uri="{FF2B5EF4-FFF2-40B4-BE49-F238E27FC236}">
                <a16:creationId xmlns:a16="http://schemas.microsoft.com/office/drawing/2014/main" id="{D946F5EF-2C45-4A87-A1DD-BD2A6FB91BC5}"/>
              </a:ext>
            </a:extLst>
          </p:cNvPr>
          <p:cNvSpPr>
            <a:spLocks noGrp="1"/>
          </p:cNvSpPr>
          <p:nvPr>
            <p:ph type="ftr" sz="quarter" idx="11"/>
          </p:nvPr>
        </p:nvSpPr>
        <p:spPr>
          <a:xfrm>
            <a:off x="199277" y="6356350"/>
            <a:ext cx="3749040" cy="365125"/>
          </a:xfrm>
        </p:spPr>
        <p:txBody>
          <a:bodyPr/>
          <a:lstStyle>
            <a:lvl1pPr>
              <a:defRPr>
                <a:solidFill>
                  <a:schemeClr val="bg1"/>
                </a:solidFill>
              </a:defRPr>
            </a:lvl1pPr>
          </a:lstStyle>
          <a:p>
            <a:r>
              <a:rPr lang="en-US" dirty="0"/>
              <a:t>Presentation title</a:t>
            </a:r>
          </a:p>
        </p:txBody>
      </p:sp>
      <p:sp>
        <p:nvSpPr>
          <p:cNvPr id="19" name="Picture Placeholder 16">
            <a:extLst>
              <a:ext uri="{FF2B5EF4-FFF2-40B4-BE49-F238E27FC236}">
                <a16:creationId xmlns:a16="http://schemas.microsoft.com/office/drawing/2014/main" id="{B1A8891C-A2D4-4238-ABCE-62AB3A9121A5}"/>
              </a:ext>
            </a:extLst>
          </p:cNvPr>
          <p:cNvSpPr>
            <a:spLocks noGrp="1"/>
          </p:cNvSpPr>
          <p:nvPr>
            <p:ph type="pic" sz="quarter" idx="13" hasCustomPrompt="1"/>
          </p:nvPr>
        </p:nvSpPr>
        <p:spPr>
          <a:xfrm>
            <a:off x="4076700" y="0"/>
            <a:ext cx="4038600" cy="3429000"/>
          </a:xfrm>
        </p:spPr>
        <p:txBody>
          <a:bodyPr/>
          <a:lstStyle>
            <a:lvl1pPr marL="0" indent="0" algn="ctr">
              <a:buNone/>
              <a:defRPr/>
            </a:lvl1pPr>
          </a:lstStyle>
          <a:p>
            <a:r>
              <a:rPr lang="en-US" dirty="0"/>
              <a:t>Click to add photo</a:t>
            </a:r>
          </a:p>
        </p:txBody>
      </p:sp>
      <p:sp>
        <p:nvSpPr>
          <p:cNvPr id="20" name="Picture Placeholder 16">
            <a:extLst>
              <a:ext uri="{FF2B5EF4-FFF2-40B4-BE49-F238E27FC236}">
                <a16:creationId xmlns:a16="http://schemas.microsoft.com/office/drawing/2014/main" id="{7B51DFB6-C977-4551-BE38-57688D7FF0B7}"/>
              </a:ext>
            </a:extLst>
          </p:cNvPr>
          <p:cNvSpPr>
            <a:spLocks noGrp="1"/>
          </p:cNvSpPr>
          <p:nvPr>
            <p:ph type="pic" sz="quarter" idx="14" hasCustomPrompt="1"/>
          </p:nvPr>
        </p:nvSpPr>
        <p:spPr>
          <a:xfrm>
            <a:off x="8115300" y="0"/>
            <a:ext cx="4076701" cy="3429000"/>
          </a:xfrm>
        </p:spPr>
        <p:txBody>
          <a:bodyPr/>
          <a:lstStyle>
            <a:lvl1pPr marL="0" indent="0" algn="ctr">
              <a:buNone/>
              <a:defRPr/>
            </a:lvl1pPr>
          </a:lstStyle>
          <a:p>
            <a:r>
              <a:rPr lang="en-US" dirty="0"/>
              <a:t>Click to add photo</a:t>
            </a:r>
          </a:p>
        </p:txBody>
      </p:sp>
      <p:sp>
        <p:nvSpPr>
          <p:cNvPr id="24" name="Text Placeholder 21">
            <a:extLst>
              <a:ext uri="{FF2B5EF4-FFF2-40B4-BE49-F238E27FC236}">
                <a16:creationId xmlns:a16="http://schemas.microsoft.com/office/drawing/2014/main" id="{DFCFAED4-0A56-424D-BF74-4051B0BDA9A6}"/>
              </a:ext>
            </a:extLst>
          </p:cNvPr>
          <p:cNvSpPr>
            <a:spLocks noGrp="1"/>
          </p:cNvSpPr>
          <p:nvPr>
            <p:ph type="body" sz="quarter" idx="15" hasCustomPrompt="1"/>
          </p:nvPr>
        </p:nvSpPr>
        <p:spPr>
          <a:xfrm>
            <a:off x="4864100" y="3841750"/>
            <a:ext cx="6599238" cy="2296083"/>
          </a:xfrm>
        </p:spPr>
        <p:txBody>
          <a:bodyPr>
            <a:normAutofit/>
          </a:bodyPr>
          <a:lstStyle>
            <a:lvl1pPr marL="342900" indent="-342900">
              <a:buFont typeface="Arial" panose="020B0604020202020204" pitchFamily="34" charset="0"/>
              <a:buChar char="•"/>
              <a:defRPr sz="2000"/>
            </a:lvl1pPr>
          </a:lstStyle>
          <a:p>
            <a:pPr lvl="0"/>
            <a:r>
              <a:rPr lang="en-US" dirty="0"/>
              <a:t>Click to add text</a:t>
            </a:r>
          </a:p>
        </p:txBody>
      </p:sp>
      <p:sp>
        <p:nvSpPr>
          <p:cNvPr id="14" name="Date Placeholder 3">
            <a:extLst>
              <a:ext uri="{FF2B5EF4-FFF2-40B4-BE49-F238E27FC236}">
                <a16:creationId xmlns:a16="http://schemas.microsoft.com/office/drawing/2014/main" id="{9188F17E-DD3B-4CCC-957F-5A6914488466}"/>
              </a:ext>
            </a:extLst>
          </p:cNvPr>
          <p:cNvSpPr>
            <a:spLocks noGrp="1"/>
          </p:cNvSpPr>
          <p:nvPr>
            <p:ph type="dt" sz="half" idx="10"/>
          </p:nvPr>
        </p:nvSpPr>
        <p:spPr>
          <a:xfrm>
            <a:off x="7013448" y="6355080"/>
            <a:ext cx="4352544" cy="365125"/>
          </a:xfrm>
        </p:spPr>
        <p:txBody>
          <a:bodyPr/>
          <a:lstStyle>
            <a:lvl1pPr>
              <a:defRPr/>
            </a:lvl1pPr>
          </a:lstStyle>
          <a:p>
            <a:pPr>
              <a:defRPr/>
            </a:pPr>
            <a:r>
              <a:rPr lang="en-US" dirty="0">
                <a:solidFill>
                  <a:prstClr val="black"/>
                </a:solidFill>
              </a:rPr>
              <a:t>20XX</a:t>
            </a:r>
          </a:p>
        </p:txBody>
      </p:sp>
      <p:sp>
        <p:nvSpPr>
          <p:cNvPr id="15" name="Slide Number Placeholder 5">
            <a:extLst>
              <a:ext uri="{FF2B5EF4-FFF2-40B4-BE49-F238E27FC236}">
                <a16:creationId xmlns:a16="http://schemas.microsoft.com/office/drawing/2014/main" id="{2A0235C7-971D-4E52-B991-EFA44A9AFC33}"/>
              </a:ext>
            </a:extLst>
          </p:cNvPr>
          <p:cNvSpPr>
            <a:spLocks noGrp="1"/>
          </p:cNvSpPr>
          <p:nvPr>
            <p:ph type="sldNum" sz="quarter" idx="12"/>
          </p:nvPr>
        </p:nvSpPr>
        <p:spPr>
          <a:xfrm>
            <a:off x="11365992" y="6356350"/>
            <a:ext cx="630936"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44D815C-8BF3-4ECF-A945-A2A7C2983AF9}" type="slidenum">
              <a:rPr kumimoji="0" lang="en-US" sz="1050" b="0" i="0" u="none" strike="noStrike" kern="1200" cap="none" spc="0" normalizeH="0" baseline="0" noProof="0" smtClean="0">
                <a:ln>
                  <a:noFill/>
                </a:ln>
                <a:solidFill>
                  <a:prstClr val="black"/>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dirty="0">
              <a:ln>
                <a:noFill/>
              </a:ln>
              <a:solidFill>
                <a:prstClr val="black"/>
              </a:solidFill>
              <a:effectLst/>
              <a:uLnTx/>
              <a:uFillTx/>
              <a:latin typeface="Avenir Next LT Pro"/>
              <a:ea typeface="+mn-ea"/>
              <a:cs typeface="+mn-cs"/>
            </a:endParaRPr>
          </a:p>
        </p:txBody>
      </p:sp>
    </p:spTree>
    <p:extLst>
      <p:ext uri="{BB962C8B-B14F-4D97-AF65-F5344CB8AC3E}">
        <p14:creationId xmlns:p14="http://schemas.microsoft.com/office/powerpoint/2010/main" val="6436725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troduction">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83698AF-A86A-4D69-8272-76C9C1914A3B}"/>
              </a:ext>
              <a:ext uri="{C183D7F6-B498-43B3-948B-1728B52AA6E4}">
                <adec:decorative xmlns:adec="http://schemas.microsoft.com/office/drawing/2017/decorative" val="1"/>
              </a:ext>
            </a:extLst>
          </p:cNvPr>
          <p:cNvSpPr/>
          <p:nvPr userDrawn="1"/>
        </p:nvSpPr>
        <p:spPr>
          <a:xfrm>
            <a:off x="0" y="0"/>
            <a:ext cx="12192000" cy="2286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venir Next LT Pro"/>
              <a:ea typeface="+mn-ea"/>
              <a:cs typeface="+mn-cs"/>
            </a:endParaRPr>
          </a:p>
        </p:txBody>
      </p:sp>
      <p:sp>
        <p:nvSpPr>
          <p:cNvPr id="4" name="Title 1">
            <a:extLst>
              <a:ext uri="{FF2B5EF4-FFF2-40B4-BE49-F238E27FC236}">
                <a16:creationId xmlns:a16="http://schemas.microsoft.com/office/drawing/2014/main" id="{F9E2DC86-4009-449C-8F4E-779A8C762B26}"/>
              </a:ext>
            </a:extLst>
          </p:cNvPr>
          <p:cNvSpPr>
            <a:spLocks noGrp="1"/>
          </p:cNvSpPr>
          <p:nvPr>
            <p:ph type="title"/>
          </p:nvPr>
        </p:nvSpPr>
        <p:spPr>
          <a:xfrm>
            <a:off x="649045" y="365124"/>
            <a:ext cx="9523655" cy="1501327"/>
          </a:xfrm>
        </p:spPr>
        <p:txBody>
          <a:bodyPr/>
          <a:lstStyle>
            <a:lvl1pPr>
              <a:defRPr spc="-20" baseline="0">
                <a:solidFill>
                  <a:schemeClr val="bg1"/>
                </a:solidFill>
              </a:defRPr>
            </a:lvl1pPr>
          </a:lstStyle>
          <a:p>
            <a:r>
              <a:rPr lang="en-US">
                <a:solidFill>
                  <a:srgbClr val="FFFFFF"/>
                </a:solidFill>
              </a:rPr>
              <a:t>Click to edit Master title style</a:t>
            </a:r>
            <a:endParaRPr lang="en-US" dirty="0">
              <a:solidFill>
                <a:srgbClr val="FFFFFF"/>
              </a:solidFill>
            </a:endParaRPr>
          </a:p>
        </p:txBody>
      </p:sp>
      <p:sp>
        <p:nvSpPr>
          <p:cNvPr id="12" name="Picture Placeholder 10">
            <a:extLst>
              <a:ext uri="{FF2B5EF4-FFF2-40B4-BE49-F238E27FC236}">
                <a16:creationId xmlns:a16="http://schemas.microsoft.com/office/drawing/2014/main" id="{671630E1-6506-4E93-BB6A-0604E0D04932}"/>
              </a:ext>
            </a:extLst>
          </p:cNvPr>
          <p:cNvSpPr>
            <a:spLocks noGrp="1"/>
          </p:cNvSpPr>
          <p:nvPr>
            <p:ph type="pic" sz="quarter" idx="13" hasCustomPrompt="1"/>
          </p:nvPr>
        </p:nvSpPr>
        <p:spPr>
          <a:xfrm>
            <a:off x="0" y="2286000"/>
            <a:ext cx="5067300" cy="4572000"/>
          </a:xfrm>
        </p:spPr>
        <p:txBody>
          <a:bodyPr/>
          <a:lstStyle>
            <a:lvl1pPr marL="0" indent="0" algn="ctr">
              <a:buNone/>
              <a:defRPr/>
            </a:lvl1pPr>
          </a:lstStyle>
          <a:p>
            <a:r>
              <a:rPr lang="en-US" dirty="0"/>
              <a:t>Click to add photo</a:t>
            </a:r>
          </a:p>
        </p:txBody>
      </p:sp>
      <p:sp>
        <p:nvSpPr>
          <p:cNvPr id="7" name="Footer Placeholder 4">
            <a:extLst>
              <a:ext uri="{FF2B5EF4-FFF2-40B4-BE49-F238E27FC236}">
                <a16:creationId xmlns:a16="http://schemas.microsoft.com/office/drawing/2014/main" id="{51BAB65B-02AF-4992-85D0-8E98AB1BD965}"/>
              </a:ext>
            </a:extLst>
          </p:cNvPr>
          <p:cNvSpPr>
            <a:spLocks noGrp="1"/>
          </p:cNvSpPr>
          <p:nvPr>
            <p:ph type="ftr" sz="quarter" idx="11"/>
          </p:nvPr>
        </p:nvSpPr>
        <p:spPr>
          <a:xfrm>
            <a:off x="201168" y="6356350"/>
            <a:ext cx="4837176" cy="365125"/>
          </a:xfrm>
        </p:spPr>
        <p:txBody>
          <a:bodyPr/>
          <a:lstStyle>
            <a:lvl1pPr>
              <a:defRPr>
                <a:solidFill>
                  <a:schemeClr val="bg1"/>
                </a:solidFill>
              </a:defRPr>
            </a:lvl1pPr>
          </a:lstStyle>
          <a:p>
            <a:r>
              <a:rPr lang="en-US" dirty="0">
                <a:effectLst>
                  <a:outerShdw blurRad="38100" dist="38100" dir="2700000" algn="tl">
                    <a:srgbClr val="000000">
                      <a:alpha val="43137"/>
                    </a:srgbClr>
                  </a:outerShdw>
                </a:effectLst>
              </a:rPr>
              <a:t>Presentation title</a:t>
            </a:r>
          </a:p>
        </p:txBody>
      </p:sp>
      <p:sp>
        <p:nvSpPr>
          <p:cNvPr id="6" name="Content Placeholder 2">
            <a:extLst>
              <a:ext uri="{FF2B5EF4-FFF2-40B4-BE49-F238E27FC236}">
                <a16:creationId xmlns:a16="http://schemas.microsoft.com/office/drawing/2014/main" id="{CFE115BC-4A4C-4385-82D5-106D1FAC359A}"/>
              </a:ext>
            </a:extLst>
          </p:cNvPr>
          <p:cNvSpPr>
            <a:spLocks noGrp="1"/>
          </p:cNvSpPr>
          <p:nvPr>
            <p:ph idx="1"/>
          </p:nvPr>
        </p:nvSpPr>
        <p:spPr>
          <a:xfrm>
            <a:off x="5819887" y="2899186"/>
            <a:ext cx="5610113" cy="3284359"/>
          </a:xfrm>
        </p:spPr>
        <p:txBody>
          <a:bodyPr>
            <a:normAutofit/>
          </a:bodyPr>
          <a:lstStyle>
            <a:lvl1pPr marL="0" indent="0">
              <a:buNone/>
              <a:defRPr/>
            </a:lvl1pPr>
          </a:lstStyle>
          <a:p>
            <a:pPr lvl="0"/>
            <a:r>
              <a:rPr lang="en-US"/>
              <a:t>Click to edit Master text styles</a:t>
            </a:r>
          </a:p>
        </p:txBody>
      </p:sp>
      <p:sp>
        <p:nvSpPr>
          <p:cNvPr id="8" name="Date Placeholder 3">
            <a:extLst>
              <a:ext uri="{FF2B5EF4-FFF2-40B4-BE49-F238E27FC236}">
                <a16:creationId xmlns:a16="http://schemas.microsoft.com/office/drawing/2014/main" id="{5CD3EB2B-80EF-4DC6-B2B6-F4B568443970}"/>
              </a:ext>
            </a:extLst>
          </p:cNvPr>
          <p:cNvSpPr>
            <a:spLocks noGrp="1"/>
          </p:cNvSpPr>
          <p:nvPr>
            <p:ph type="dt" sz="half" idx="10"/>
          </p:nvPr>
        </p:nvSpPr>
        <p:spPr>
          <a:xfrm>
            <a:off x="7013448" y="6355080"/>
            <a:ext cx="4352544" cy="365125"/>
          </a:xfrm>
        </p:spPr>
        <p:txBody>
          <a:bodyPr/>
          <a:lstStyle>
            <a:lvl1pPr>
              <a:defRPr/>
            </a:lvl1pPr>
          </a:lstStyle>
          <a:p>
            <a:pPr>
              <a:defRPr/>
            </a:pPr>
            <a:r>
              <a:rPr lang="en-US" dirty="0">
                <a:solidFill>
                  <a:prstClr val="black"/>
                </a:solidFill>
              </a:rPr>
              <a:t>20XX</a:t>
            </a:r>
          </a:p>
        </p:txBody>
      </p:sp>
      <p:sp>
        <p:nvSpPr>
          <p:cNvPr id="9" name="Slide Number Placeholder 5">
            <a:extLst>
              <a:ext uri="{FF2B5EF4-FFF2-40B4-BE49-F238E27FC236}">
                <a16:creationId xmlns:a16="http://schemas.microsoft.com/office/drawing/2014/main" id="{3DC3E33A-8A0A-4767-A4D9-CD8956379305}"/>
              </a:ext>
            </a:extLst>
          </p:cNvPr>
          <p:cNvSpPr>
            <a:spLocks noGrp="1"/>
          </p:cNvSpPr>
          <p:nvPr>
            <p:ph type="sldNum" sz="quarter" idx="12"/>
          </p:nvPr>
        </p:nvSpPr>
        <p:spPr>
          <a:xfrm>
            <a:off x="11365992" y="6356350"/>
            <a:ext cx="630936"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D6D940D-6D44-4DF9-9322-B4B11F7EDCD0}" type="slidenum">
              <a:rPr kumimoji="0" lang="en-US" sz="1050" b="0" i="0" u="none" strike="noStrike" kern="1200" cap="none" spc="0" normalizeH="0" baseline="0" noProof="0" smtClean="0">
                <a:ln>
                  <a:noFill/>
                </a:ln>
                <a:solidFill>
                  <a:prstClr val="black"/>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dirty="0">
              <a:ln>
                <a:noFill/>
              </a:ln>
              <a:solidFill>
                <a:prstClr val="black"/>
              </a:solidFill>
              <a:effectLst/>
              <a:uLnTx/>
              <a:uFillTx/>
              <a:latin typeface="Avenir Next LT Pro"/>
              <a:ea typeface="+mn-ea"/>
              <a:cs typeface="+mn-cs"/>
            </a:endParaRPr>
          </a:p>
        </p:txBody>
      </p:sp>
    </p:spTree>
    <p:extLst>
      <p:ext uri="{BB962C8B-B14F-4D97-AF65-F5344CB8AC3E}">
        <p14:creationId xmlns:p14="http://schemas.microsoft.com/office/powerpoint/2010/main" val="17999301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Break">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046EB31F-C5DF-49FF-8DEA-86AC0C1860A0}"/>
              </a:ext>
              <a:ext uri="{C183D7F6-B498-43B3-948B-1728B52AA6E4}">
                <adec:decorative xmlns:adec="http://schemas.microsoft.com/office/drawing/2017/decorative" val="1"/>
              </a:ext>
            </a:extLst>
          </p:cNvPr>
          <p:cNvSpPr/>
          <p:nvPr userDrawn="1"/>
        </p:nvSpPr>
        <p:spPr>
          <a:xfrm>
            <a:off x="1" y="0"/>
            <a:ext cx="7086599" cy="45339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CAB4C3"/>
              </a:solidFill>
              <a:effectLst/>
              <a:uLnTx/>
              <a:uFillTx/>
              <a:latin typeface="Avenir Next LT Pro"/>
              <a:ea typeface="+mn-ea"/>
              <a:cs typeface="+mn-cs"/>
            </a:endParaRPr>
          </a:p>
        </p:txBody>
      </p:sp>
      <p:sp>
        <p:nvSpPr>
          <p:cNvPr id="4" name="Title 1">
            <a:extLst>
              <a:ext uri="{FF2B5EF4-FFF2-40B4-BE49-F238E27FC236}">
                <a16:creationId xmlns:a16="http://schemas.microsoft.com/office/drawing/2014/main" id="{ACFE912F-46EC-49B0-9C9A-DE9CBDF9FBBF}"/>
              </a:ext>
            </a:extLst>
          </p:cNvPr>
          <p:cNvSpPr>
            <a:spLocks noGrp="1"/>
          </p:cNvSpPr>
          <p:nvPr>
            <p:ph type="ctrTitle"/>
          </p:nvPr>
        </p:nvSpPr>
        <p:spPr>
          <a:xfrm>
            <a:off x="649045" y="753035"/>
            <a:ext cx="5945393" cy="2366683"/>
          </a:xfrm>
        </p:spPr>
        <p:txBody>
          <a:bodyPr>
            <a:normAutofit/>
          </a:bodyPr>
          <a:lstStyle>
            <a:lvl1pPr>
              <a:defRPr spc="-20" baseline="0">
                <a:solidFill>
                  <a:schemeClr val="bg1"/>
                </a:solidFill>
              </a:defRPr>
            </a:lvl1pPr>
          </a:lstStyle>
          <a:p>
            <a:r>
              <a:rPr lang="en-US" sz="6000"/>
              <a:t>Click to edit Master title style</a:t>
            </a:r>
            <a:endParaRPr lang="en-US" sz="6000" dirty="0"/>
          </a:p>
        </p:txBody>
      </p:sp>
      <p:sp>
        <p:nvSpPr>
          <p:cNvPr id="5" name="Subtitle 2">
            <a:extLst>
              <a:ext uri="{FF2B5EF4-FFF2-40B4-BE49-F238E27FC236}">
                <a16:creationId xmlns:a16="http://schemas.microsoft.com/office/drawing/2014/main" id="{9BF32D81-1E24-45B8-A09D-EEAD404D8F31}"/>
              </a:ext>
            </a:extLst>
          </p:cNvPr>
          <p:cNvSpPr>
            <a:spLocks noGrp="1"/>
          </p:cNvSpPr>
          <p:nvPr>
            <p:ph type="subTitle" idx="1"/>
          </p:nvPr>
        </p:nvSpPr>
        <p:spPr>
          <a:xfrm>
            <a:off x="649045" y="3075868"/>
            <a:ext cx="5945393" cy="1108335"/>
          </a:xfrm>
        </p:spPr>
        <p:txBody>
          <a:bodyPr>
            <a:normAutofit/>
          </a:bodyPr>
          <a:lstStyle>
            <a:lvl1pPr marL="0" indent="0">
              <a:buNone/>
              <a:defRPr sz="2400">
                <a:solidFill>
                  <a:schemeClr val="bg1"/>
                </a:solidFill>
              </a:defRPr>
            </a:lvl1pPr>
          </a:lstStyle>
          <a:p>
            <a:r>
              <a:rPr lang="en-US"/>
              <a:t>Click to edit Master subtitle style</a:t>
            </a:r>
            <a:endParaRPr lang="en-US" dirty="0"/>
          </a:p>
        </p:txBody>
      </p:sp>
      <p:sp>
        <p:nvSpPr>
          <p:cNvPr id="16" name="Picture Placeholder 15">
            <a:extLst>
              <a:ext uri="{FF2B5EF4-FFF2-40B4-BE49-F238E27FC236}">
                <a16:creationId xmlns:a16="http://schemas.microsoft.com/office/drawing/2014/main" id="{9F9C7900-0694-4FDF-B29C-24016C0B9C60}"/>
              </a:ext>
            </a:extLst>
          </p:cNvPr>
          <p:cNvSpPr>
            <a:spLocks noGrp="1"/>
          </p:cNvSpPr>
          <p:nvPr>
            <p:ph type="pic" sz="quarter" idx="14" hasCustomPrompt="1"/>
          </p:nvPr>
        </p:nvSpPr>
        <p:spPr>
          <a:xfrm>
            <a:off x="0" y="4533900"/>
            <a:ext cx="7086598" cy="2324100"/>
          </a:xfrm>
        </p:spPr>
        <p:txBody>
          <a:bodyPr/>
          <a:lstStyle>
            <a:lvl1pPr marL="0" indent="0" algn="l">
              <a:buNone/>
              <a:defRPr/>
            </a:lvl1pPr>
          </a:lstStyle>
          <a:p>
            <a:r>
              <a:rPr lang="en-US" dirty="0"/>
              <a:t>Click to add photo</a:t>
            </a:r>
          </a:p>
        </p:txBody>
      </p:sp>
      <p:sp>
        <p:nvSpPr>
          <p:cNvPr id="8" name="Footer Placeholder 4">
            <a:extLst>
              <a:ext uri="{FF2B5EF4-FFF2-40B4-BE49-F238E27FC236}">
                <a16:creationId xmlns:a16="http://schemas.microsoft.com/office/drawing/2014/main" id="{52F1BABA-5C8C-4693-BD5A-974A171125F5}"/>
              </a:ext>
            </a:extLst>
          </p:cNvPr>
          <p:cNvSpPr>
            <a:spLocks noGrp="1"/>
          </p:cNvSpPr>
          <p:nvPr>
            <p:ph type="ftr" sz="quarter" idx="11"/>
          </p:nvPr>
        </p:nvSpPr>
        <p:spPr>
          <a:xfrm>
            <a:off x="201168" y="6356350"/>
            <a:ext cx="4837176" cy="365125"/>
          </a:xfrm>
        </p:spPr>
        <p:txBody>
          <a:bodyPr/>
          <a:lstStyle>
            <a:lvl1pPr>
              <a:defRPr>
                <a:solidFill>
                  <a:schemeClr val="bg1"/>
                </a:solidFill>
              </a:defRPr>
            </a:lvl1pPr>
          </a:lstStyle>
          <a:p>
            <a:pPr>
              <a:defRPr/>
            </a:pPr>
            <a:r>
              <a:rPr lang="en-US" dirty="0">
                <a:effectLst>
                  <a:outerShdw blurRad="38100" dist="38100" dir="2700000" algn="tl">
                    <a:srgbClr val="000000">
                      <a:alpha val="43137"/>
                    </a:srgbClr>
                  </a:outerShdw>
                </a:effectLst>
              </a:rPr>
              <a:t>Presentation title</a:t>
            </a:r>
          </a:p>
        </p:txBody>
      </p:sp>
      <p:sp>
        <p:nvSpPr>
          <p:cNvPr id="14" name="Picture Placeholder 12">
            <a:extLst>
              <a:ext uri="{FF2B5EF4-FFF2-40B4-BE49-F238E27FC236}">
                <a16:creationId xmlns:a16="http://schemas.microsoft.com/office/drawing/2014/main" id="{D71BA6F2-2182-4910-8DA6-71E5AB274588}"/>
              </a:ext>
            </a:extLst>
          </p:cNvPr>
          <p:cNvSpPr>
            <a:spLocks noGrp="1"/>
          </p:cNvSpPr>
          <p:nvPr>
            <p:ph type="pic" sz="quarter" idx="13" hasCustomPrompt="1"/>
          </p:nvPr>
        </p:nvSpPr>
        <p:spPr>
          <a:xfrm>
            <a:off x="7086600" y="0"/>
            <a:ext cx="5105400" cy="4533900"/>
          </a:xfrm>
        </p:spPr>
        <p:txBody>
          <a:bodyPr/>
          <a:lstStyle>
            <a:lvl1pPr marL="0" indent="0" algn="ctr">
              <a:buNone/>
              <a:defRPr/>
            </a:lvl1pPr>
          </a:lstStyle>
          <a:p>
            <a:r>
              <a:rPr lang="en-US" dirty="0"/>
              <a:t>Click to add photo</a:t>
            </a:r>
          </a:p>
        </p:txBody>
      </p:sp>
      <p:sp>
        <p:nvSpPr>
          <p:cNvPr id="17" name="Picture Placeholder 15">
            <a:extLst>
              <a:ext uri="{FF2B5EF4-FFF2-40B4-BE49-F238E27FC236}">
                <a16:creationId xmlns:a16="http://schemas.microsoft.com/office/drawing/2014/main" id="{83DCD7D2-7B94-48E9-9DCA-E72E1BCE4375}"/>
              </a:ext>
            </a:extLst>
          </p:cNvPr>
          <p:cNvSpPr>
            <a:spLocks noGrp="1"/>
          </p:cNvSpPr>
          <p:nvPr>
            <p:ph type="pic" sz="quarter" idx="15" hasCustomPrompt="1"/>
          </p:nvPr>
        </p:nvSpPr>
        <p:spPr>
          <a:xfrm>
            <a:off x="7086598" y="4533900"/>
            <a:ext cx="5105402" cy="2324100"/>
          </a:xfrm>
        </p:spPr>
        <p:txBody>
          <a:bodyPr/>
          <a:lstStyle>
            <a:lvl1pPr marL="0" indent="0">
              <a:buNone/>
              <a:defRPr/>
            </a:lvl1pPr>
          </a:lstStyle>
          <a:p>
            <a:r>
              <a:rPr lang="en-US" dirty="0"/>
              <a:t>Click to add photo</a:t>
            </a:r>
          </a:p>
        </p:txBody>
      </p:sp>
      <p:sp>
        <p:nvSpPr>
          <p:cNvPr id="10" name="Date Placeholder 3">
            <a:extLst>
              <a:ext uri="{FF2B5EF4-FFF2-40B4-BE49-F238E27FC236}">
                <a16:creationId xmlns:a16="http://schemas.microsoft.com/office/drawing/2014/main" id="{94253B29-520A-4014-A821-4F52F57CBC62}"/>
              </a:ext>
            </a:extLst>
          </p:cNvPr>
          <p:cNvSpPr>
            <a:spLocks noGrp="1"/>
          </p:cNvSpPr>
          <p:nvPr>
            <p:ph type="dt" sz="half" idx="10"/>
          </p:nvPr>
        </p:nvSpPr>
        <p:spPr>
          <a:xfrm>
            <a:off x="7013448" y="6355080"/>
            <a:ext cx="4352544" cy="365125"/>
          </a:xfrm>
        </p:spPr>
        <p:txBody>
          <a:bodyPr/>
          <a:lstStyle>
            <a:lvl1pPr>
              <a:defRPr>
                <a:solidFill>
                  <a:schemeClr val="bg1"/>
                </a:solidFill>
              </a:defRPr>
            </a:lvl1pPr>
          </a:lstStyle>
          <a:p>
            <a:pPr>
              <a:defRPr/>
            </a:pPr>
            <a:r>
              <a:rPr lang="en-US" dirty="0">
                <a:effectLst>
                  <a:outerShdw blurRad="38100" dist="38100" dir="2700000" algn="tl">
                    <a:srgbClr val="000000">
                      <a:alpha val="43137"/>
                    </a:srgbClr>
                  </a:outerShdw>
                </a:effectLst>
              </a:rPr>
              <a:t>20XX</a:t>
            </a:r>
          </a:p>
        </p:txBody>
      </p:sp>
      <p:sp>
        <p:nvSpPr>
          <p:cNvPr id="11" name="Slide Number Placeholder 5">
            <a:extLst>
              <a:ext uri="{FF2B5EF4-FFF2-40B4-BE49-F238E27FC236}">
                <a16:creationId xmlns:a16="http://schemas.microsoft.com/office/drawing/2014/main" id="{46B60DEE-1456-46C0-A3E5-4CAF3E128D5B}"/>
              </a:ext>
            </a:extLst>
          </p:cNvPr>
          <p:cNvSpPr>
            <a:spLocks noGrp="1"/>
          </p:cNvSpPr>
          <p:nvPr>
            <p:ph type="sldNum" sz="quarter" idx="12"/>
          </p:nvPr>
        </p:nvSpPr>
        <p:spPr>
          <a:xfrm>
            <a:off x="11365992" y="6356350"/>
            <a:ext cx="630936" cy="365125"/>
          </a:xfrm>
        </p:spPr>
        <p:txBody>
          <a:bodyPr/>
          <a:lstStyle>
            <a:lvl1pPr>
              <a:defRPr>
                <a:solidFill>
                  <a:schemeClr val="bg1"/>
                </a:solidFill>
              </a:defRPr>
            </a:lvl1pPr>
          </a:lstStyle>
          <a:p>
            <a:pPr>
              <a:defRPr/>
            </a:pPr>
            <a:fld id="{2722F022-211C-4882-844C-086FEA6806AA}" type="slidenum">
              <a:rPr lang="en-US" smtClean="0">
                <a:effectLst>
                  <a:outerShdw blurRad="38100" dist="38100" dir="2700000" algn="tl">
                    <a:srgbClr val="000000">
                      <a:alpha val="43137"/>
                    </a:srgbClr>
                  </a:outerShdw>
                </a:effectLst>
              </a:rPr>
              <a:pPr>
                <a:defRPr/>
              </a:pPr>
              <a:t>‹#›</a:t>
            </a:fld>
            <a:endParaRPr 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5784073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har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4F4DD58-525D-4728-A769-9F38711D57DA}"/>
              </a:ext>
              <a:ext uri="{C183D7F6-B498-43B3-948B-1728B52AA6E4}">
                <adec:decorative xmlns:adec="http://schemas.microsoft.com/office/drawing/2017/decorative" val="1"/>
              </a:ext>
            </a:extLst>
          </p:cNvPr>
          <p:cNvSpPr/>
          <p:nvPr userDrawn="1"/>
        </p:nvSpPr>
        <p:spPr>
          <a:xfrm>
            <a:off x="0" y="0"/>
            <a:ext cx="3048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venir Next LT Pro"/>
              <a:ea typeface="+mn-ea"/>
              <a:cs typeface="+mn-cs"/>
            </a:endParaRPr>
          </a:p>
        </p:txBody>
      </p:sp>
      <p:sp>
        <p:nvSpPr>
          <p:cNvPr id="4" name="Title 3">
            <a:extLst>
              <a:ext uri="{FF2B5EF4-FFF2-40B4-BE49-F238E27FC236}">
                <a16:creationId xmlns:a16="http://schemas.microsoft.com/office/drawing/2014/main" id="{C1F862FE-7A72-432B-9888-FB389D35BDF2}"/>
              </a:ext>
            </a:extLst>
          </p:cNvPr>
          <p:cNvSpPr>
            <a:spLocks noGrp="1"/>
          </p:cNvSpPr>
          <p:nvPr>
            <p:ph type="title" hasCustomPrompt="1"/>
          </p:nvPr>
        </p:nvSpPr>
        <p:spPr>
          <a:xfrm>
            <a:off x="331788" y="875030"/>
            <a:ext cx="2384425" cy="5068570"/>
          </a:xfrm>
        </p:spPr>
        <p:txBody>
          <a:bodyPr/>
          <a:lstStyle>
            <a:lvl1pPr>
              <a:lnSpc>
                <a:spcPct val="100000"/>
              </a:lnSpc>
              <a:defRPr spc="-20" baseline="0">
                <a:solidFill>
                  <a:schemeClr val="bg1"/>
                </a:solidFill>
              </a:defRPr>
            </a:lvl1pPr>
          </a:lstStyle>
          <a:p>
            <a:r>
              <a:rPr lang="en-US" dirty="0"/>
              <a:t>Click  to add text</a:t>
            </a:r>
          </a:p>
        </p:txBody>
      </p:sp>
      <p:sp>
        <p:nvSpPr>
          <p:cNvPr id="13" name="Footer Placeholder 4">
            <a:extLst>
              <a:ext uri="{FF2B5EF4-FFF2-40B4-BE49-F238E27FC236}">
                <a16:creationId xmlns:a16="http://schemas.microsoft.com/office/drawing/2014/main" id="{A256B58A-EC2F-48AB-BF2D-AB678AF0C027}"/>
              </a:ext>
            </a:extLst>
          </p:cNvPr>
          <p:cNvSpPr>
            <a:spLocks noGrp="1"/>
          </p:cNvSpPr>
          <p:nvPr>
            <p:ph type="ftr" sz="quarter" idx="11"/>
          </p:nvPr>
        </p:nvSpPr>
        <p:spPr>
          <a:xfrm>
            <a:off x="199277" y="6356350"/>
            <a:ext cx="2771138" cy="365125"/>
          </a:xfrm>
        </p:spPr>
        <p:txBody>
          <a:bodyPr/>
          <a:lstStyle>
            <a:lvl1pPr>
              <a:defRPr>
                <a:solidFill>
                  <a:schemeClr val="bg1"/>
                </a:solidFill>
              </a:defRPr>
            </a:lvl1pPr>
          </a:lstStyle>
          <a:p>
            <a:pPr>
              <a:defRPr/>
            </a:pPr>
            <a:r>
              <a:rPr lang="en-US" dirty="0"/>
              <a:t>Presentation title</a:t>
            </a:r>
          </a:p>
        </p:txBody>
      </p:sp>
      <p:sp>
        <p:nvSpPr>
          <p:cNvPr id="3" name="Content Placeholder 2">
            <a:extLst>
              <a:ext uri="{FF2B5EF4-FFF2-40B4-BE49-F238E27FC236}">
                <a16:creationId xmlns:a16="http://schemas.microsoft.com/office/drawing/2014/main" id="{99D33DA1-34CB-434E-99AF-EA31D28A1941}"/>
              </a:ext>
            </a:extLst>
          </p:cNvPr>
          <p:cNvSpPr>
            <a:spLocks noGrp="1"/>
          </p:cNvSpPr>
          <p:nvPr>
            <p:ph sz="quarter" idx="14" hasCustomPrompt="1"/>
          </p:nvPr>
        </p:nvSpPr>
        <p:spPr>
          <a:xfrm>
            <a:off x="3302000" y="876300"/>
            <a:ext cx="8607425" cy="4749800"/>
          </a:xfrm>
        </p:spPr>
        <p:txBody>
          <a:bodyPr/>
          <a:lstStyle>
            <a:lvl1pPr>
              <a:defRPr/>
            </a:lvl1pPr>
          </a:lstStyle>
          <a:p>
            <a:pPr lvl="0"/>
            <a:r>
              <a:rPr lang="en-US" dirty="0"/>
              <a:t>Click to add content</a:t>
            </a:r>
          </a:p>
        </p:txBody>
      </p:sp>
      <p:sp>
        <p:nvSpPr>
          <p:cNvPr id="14" name="Date Placeholder 3">
            <a:extLst>
              <a:ext uri="{FF2B5EF4-FFF2-40B4-BE49-F238E27FC236}">
                <a16:creationId xmlns:a16="http://schemas.microsoft.com/office/drawing/2014/main" id="{DB48D9BB-04DF-4542-8DF6-C4C78753805D}"/>
              </a:ext>
            </a:extLst>
          </p:cNvPr>
          <p:cNvSpPr>
            <a:spLocks noGrp="1"/>
          </p:cNvSpPr>
          <p:nvPr>
            <p:ph type="dt" sz="half" idx="10"/>
          </p:nvPr>
        </p:nvSpPr>
        <p:spPr>
          <a:xfrm>
            <a:off x="7013448" y="6355080"/>
            <a:ext cx="4352544" cy="365125"/>
          </a:xfrm>
        </p:spPr>
        <p:txBody>
          <a:bodyPr/>
          <a:lstStyle>
            <a:lvl1pPr>
              <a:defRPr/>
            </a:lvl1pPr>
          </a:lstStyle>
          <a:p>
            <a:pPr>
              <a:defRPr/>
            </a:pPr>
            <a:r>
              <a:rPr lang="en-US" dirty="0">
                <a:solidFill>
                  <a:prstClr val="black"/>
                </a:solidFill>
              </a:rPr>
              <a:t>20XX</a:t>
            </a:r>
          </a:p>
        </p:txBody>
      </p:sp>
      <p:sp>
        <p:nvSpPr>
          <p:cNvPr id="15" name="Slide Number Placeholder 5">
            <a:extLst>
              <a:ext uri="{FF2B5EF4-FFF2-40B4-BE49-F238E27FC236}">
                <a16:creationId xmlns:a16="http://schemas.microsoft.com/office/drawing/2014/main" id="{F22742E1-6009-4FFB-A391-37B987F53002}"/>
              </a:ext>
            </a:extLst>
          </p:cNvPr>
          <p:cNvSpPr>
            <a:spLocks noGrp="1"/>
          </p:cNvSpPr>
          <p:nvPr>
            <p:ph type="sldNum" sz="quarter" idx="12"/>
          </p:nvPr>
        </p:nvSpPr>
        <p:spPr>
          <a:xfrm>
            <a:off x="11365992" y="6356350"/>
            <a:ext cx="630936"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B786C7-B8F9-4072-AAAA-17258464D730}" type="slidenum">
              <a:rPr kumimoji="0" lang="en-US" sz="1050" b="0" i="0" u="none" strike="noStrike" kern="1200" cap="none" spc="0" normalizeH="0" baseline="0" noProof="0" smtClean="0">
                <a:ln>
                  <a:noFill/>
                </a:ln>
                <a:solidFill>
                  <a:prstClr val="black"/>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dirty="0">
              <a:ln>
                <a:noFill/>
              </a:ln>
              <a:solidFill>
                <a:prstClr val="black"/>
              </a:solidFill>
              <a:effectLst/>
              <a:uLnTx/>
              <a:uFillTx/>
              <a:latin typeface="Avenir Next LT Pro"/>
              <a:ea typeface="+mn-ea"/>
              <a:cs typeface="+mn-cs"/>
            </a:endParaRPr>
          </a:p>
        </p:txBody>
      </p:sp>
    </p:spTree>
    <p:extLst>
      <p:ext uri="{BB962C8B-B14F-4D97-AF65-F5344CB8AC3E}">
        <p14:creationId xmlns:p14="http://schemas.microsoft.com/office/powerpoint/2010/main" val="35892165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83FEABB-56CC-491D-830B-02C0466DABB6}"/>
              </a:ext>
              <a:ext uri="{C183D7F6-B498-43B3-948B-1728B52AA6E4}">
                <adec:decorative xmlns:adec="http://schemas.microsoft.com/office/drawing/2017/decorative" val="1"/>
              </a:ext>
            </a:extLst>
          </p:cNvPr>
          <p:cNvSpPr/>
          <p:nvPr userDrawn="1"/>
        </p:nvSpPr>
        <p:spPr>
          <a:xfrm>
            <a:off x="0" y="0"/>
            <a:ext cx="3048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venir Next LT Pro"/>
              <a:ea typeface="+mn-ea"/>
              <a:cs typeface="+mn-cs"/>
            </a:endParaRPr>
          </a:p>
        </p:txBody>
      </p:sp>
      <p:sp>
        <p:nvSpPr>
          <p:cNvPr id="4" name="Title 3">
            <a:extLst>
              <a:ext uri="{FF2B5EF4-FFF2-40B4-BE49-F238E27FC236}">
                <a16:creationId xmlns:a16="http://schemas.microsoft.com/office/drawing/2014/main" id="{34F3EF5A-453C-4D68-BA86-2FB1DE61C17C}"/>
              </a:ext>
            </a:extLst>
          </p:cNvPr>
          <p:cNvSpPr>
            <a:spLocks noGrp="1"/>
          </p:cNvSpPr>
          <p:nvPr>
            <p:ph type="title" hasCustomPrompt="1"/>
          </p:nvPr>
        </p:nvSpPr>
        <p:spPr>
          <a:xfrm>
            <a:off x="331787" y="996950"/>
            <a:ext cx="2384425" cy="4946650"/>
          </a:xfrm>
        </p:spPr>
        <p:txBody>
          <a:bodyPr/>
          <a:lstStyle>
            <a:lvl1pPr>
              <a:lnSpc>
                <a:spcPct val="100000"/>
              </a:lnSpc>
              <a:defRPr spc="-20" baseline="0">
                <a:solidFill>
                  <a:schemeClr val="bg1"/>
                </a:solidFill>
              </a:defRPr>
            </a:lvl1pPr>
          </a:lstStyle>
          <a:p>
            <a:r>
              <a:rPr lang="en-US" dirty="0"/>
              <a:t>Click  to add text</a:t>
            </a:r>
          </a:p>
        </p:txBody>
      </p:sp>
      <p:sp>
        <p:nvSpPr>
          <p:cNvPr id="9" name="Footer Placeholder 4">
            <a:extLst>
              <a:ext uri="{FF2B5EF4-FFF2-40B4-BE49-F238E27FC236}">
                <a16:creationId xmlns:a16="http://schemas.microsoft.com/office/drawing/2014/main" id="{59321BA0-41E1-404D-9063-DF281D1865F3}"/>
              </a:ext>
            </a:extLst>
          </p:cNvPr>
          <p:cNvSpPr>
            <a:spLocks noGrp="1"/>
          </p:cNvSpPr>
          <p:nvPr>
            <p:ph type="ftr" sz="quarter" idx="11"/>
          </p:nvPr>
        </p:nvSpPr>
        <p:spPr>
          <a:xfrm>
            <a:off x="199277" y="6356350"/>
            <a:ext cx="2771138" cy="365125"/>
          </a:xfrm>
        </p:spPr>
        <p:txBody>
          <a:bodyPr/>
          <a:lstStyle>
            <a:lvl1pPr>
              <a:defRPr>
                <a:solidFill>
                  <a:schemeClr val="bg1"/>
                </a:solidFill>
              </a:defRPr>
            </a:lvl1pPr>
          </a:lstStyle>
          <a:p>
            <a:pPr>
              <a:defRPr/>
            </a:pPr>
            <a:r>
              <a:rPr lang="en-US" dirty="0"/>
              <a:t>Presentation title</a:t>
            </a:r>
          </a:p>
        </p:txBody>
      </p:sp>
      <p:sp>
        <p:nvSpPr>
          <p:cNvPr id="3" name="Content Placeholder 2">
            <a:extLst>
              <a:ext uri="{FF2B5EF4-FFF2-40B4-BE49-F238E27FC236}">
                <a16:creationId xmlns:a16="http://schemas.microsoft.com/office/drawing/2014/main" id="{3671CEA4-8F84-4893-8A45-28DB0AE2068C}"/>
              </a:ext>
            </a:extLst>
          </p:cNvPr>
          <p:cNvSpPr>
            <a:spLocks noGrp="1"/>
          </p:cNvSpPr>
          <p:nvPr>
            <p:ph sz="quarter" idx="14" hasCustomPrompt="1"/>
          </p:nvPr>
        </p:nvSpPr>
        <p:spPr>
          <a:xfrm>
            <a:off x="3422650" y="996950"/>
            <a:ext cx="8367713" cy="4545013"/>
          </a:xfrm>
        </p:spPr>
        <p:txBody>
          <a:bodyPr/>
          <a:lstStyle>
            <a:lvl1pPr>
              <a:defRPr/>
            </a:lvl1pPr>
          </a:lstStyle>
          <a:p>
            <a:pPr lvl="0"/>
            <a:r>
              <a:rPr lang="en-US" dirty="0"/>
              <a:t>Click to add content</a:t>
            </a:r>
          </a:p>
        </p:txBody>
      </p:sp>
      <p:sp>
        <p:nvSpPr>
          <p:cNvPr id="10" name="Date Placeholder 3">
            <a:extLst>
              <a:ext uri="{FF2B5EF4-FFF2-40B4-BE49-F238E27FC236}">
                <a16:creationId xmlns:a16="http://schemas.microsoft.com/office/drawing/2014/main" id="{C99D2EA6-8453-4240-88D1-460E269D8884}"/>
              </a:ext>
            </a:extLst>
          </p:cNvPr>
          <p:cNvSpPr>
            <a:spLocks noGrp="1"/>
          </p:cNvSpPr>
          <p:nvPr>
            <p:ph type="dt" sz="half" idx="10"/>
          </p:nvPr>
        </p:nvSpPr>
        <p:spPr>
          <a:xfrm>
            <a:off x="7013448" y="6355080"/>
            <a:ext cx="4352544" cy="365125"/>
          </a:xfrm>
        </p:spPr>
        <p:txBody>
          <a:bodyPr/>
          <a:lstStyle>
            <a:lvl1pPr>
              <a:defRPr/>
            </a:lvl1pPr>
          </a:lstStyle>
          <a:p>
            <a:pPr>
              <a:defRPr/>
            </a:pPr>
            <a:r>
              <a:rPr lang="en-US" dirty="0">
                <a:solidFill>
                  <a:prstClr val="black"/>
                </a:solidFill>
              </a:rPr>
              <a:t>20XX</a:t>
            </a:r>
          </a:p>
        </p:txBody>
      </p:sp>
      <p:sp>
        <p:nvSpPr>
          <p:cNvPr id="11" name="Slide Number Placeholder 5">
            <a:extLst>
              <a:ext uri="{FF2B5EF4-FFF2-40B4-BE49-F238E27FC236}">
                <a16:creationId xmlns:a16="http://schemas.microsoft.com/office/drawing/2014/main" id="{02DD4984-9B40-488F-B903-2E0419551F49}"/>
              </a:ext>
            </a:extLst>
          </p:cNvPr>
          <p:cNvSpPr>
            <a:spLocks noGrp="1"/>
          </p:cNvSpPr>
          <p:nvPr>
            <p:ph type="sldNum" sz="quarter" idx="12"/>
          </p:nvPr>
        </p:nvSpPr>
        <p:spPr>
          <a:xfrm>
            <a:off x="11365992" y="6356350"/>
            <a:ext cx="630936"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B786C7-B8F9-4072-AAAA-17258464D730}" type="slidenum">
              <a:rPr kumimoji="0" lang="en-US" sz="1050" b="0" i="0" u="none" strike="noStrike" kern="1200" cap="none" spc="0" normalizeH="0" baseline="0" noProof="0" smtClean="0">
                <a:ln>
                  <a:noFill/>
                </a:ln>
                <a:solidFill>
                  <a:prstClr val="black"/>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dirty="0">
              <a:ln>
                <a:noFill/>
              </a:ln>
              <a:solidFill>
                <a:prstClr val="black"/>
              </a:solidFill>
              <a:effectLst/>
              <a:uLnTx/>
              <a:uFillTx/>
              <a:latin typeface="Avenir Next LT Pro"/>
              <a:ea typeface="+mn-ea"/>
              <a:cs typeface="+mn-cs"/>
            </a:endParaRPr>
          </a:p>
        </p:txBody>
      </p:sp>
    </p:spTree>
    <p:extLst>
      <p:ext uri="{BB962C8B-B14F-4D97-AF65-F5344CB8AC3E}">
        <p14:creationId xmlns:p14="http://schemas.microsoft.com/office/powerpoint/2010/main" val="17737591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26" name="Picture Placeholder 22">
            <a:extLst>
              <a:ext uri="{FF2B5EF4-FFF2-40B4-BE49-F238E27FC236}">
                <a16:creationId xmlns:a16="http://schemas.microsoft.com/office/drawing/2014/main" id="{AD3C5B21-C400-4C50-8684-59543CDC43F2}"/>
              </a:ext>
            </a:extLst>
          </p:cNvPr>
          <p:cNvSpPr>
            <a:spLocks noGrp="1"/>
          </p:cNvSpPr>
          <p:nvPr>
            <p:ph type="pic" sz="quarter" idx="13" hasCustomPrompt="1"/>
          </p:nvPr>
        </p:nvSpPr>
        <p:spPr>
          <a:xfrm>
            <a:off x="-2" y="0"/>
            <a:ext cx="12192000" cy="6858000"/>
          </a:xfrm>
          <a:noFill/>
        </p:spPr>
        <p:txBody>
          <a:bodyPr/>
          <a:lstStyle>
            <a:lvl1pPr marL="0" indent="0" algn="ctr">
              <a:buNone/>
              <a:defRPr/>
            </a:lvl1pPr>
          </a:lstStyle>
          <a:p>
            <a:r>
              <a:rPr lang="en-US" dirty="0"/>
              <a:t>Click to add photo</a:t>
            </a:r>
          </a:p>
        </p:txBody>
      </p:sp>
      <p:sp>
        <p:nvSpPr>
          <p:cNvPr id="17" name="Title 1">
            <a:extLst>
              <a:ext uri="{FF2B5EF4-FFF2-40B4-BE49-F238E27FC236}">
                <a16:creationId xmlns:a16="http://schemas.microsoft.com/office/drawing/2014/main" id="{F81B040C-8943-4433-BFE9-AFB1F7C9ED4F}"/>
              </a:ext>
            </a:extLst>
          </p:cNvPr>
          <p:cNvSpPr>
            <a:spLocks noGrp="1"/>
          </p:cNvSpPr>
          <p:nvPr>
            <p:ph type="ctrTitle"/>
          </p:nvPr>
        </p:nvSpPr>
        <p:spPr>
          <a:xfrm>
            <a:off x="1177636" y="-2"/>
            <a:ext cx="11014364" cy="4100947"/>
          </a:xfrm>
          <a:gradFill>
            <a:gsLst>
              <a:gs pos="77000">
                <a:srgbClr val="000000">
                  <a:alpha val="30000"/>
                </a:srgbClr>
              </a:gs>
              <a:gs pos="38000">
                <a:srgbClr val="000000">
                  <a:alpha val="20000"/>
                </a:srgbClr>
              </a:gs>
              <a:gs pos="0">
                <a:srgbClr val="000000">
                  <a:alpha val="0"/>
                </a:srgbClr>
              </a:gs>
              <a:gs pos="20000">
                <a:srgbClr val="000000">
                  <a:alpha val="0"/>
                </a:srgbClr>
              </a:gs>
              <a:gs pos="100000">
                <a:srgbClr val="000000">
                  <a:alpha val="30000"/>
                </a:srgbClr>
              </a:gs>
            </a:gsLst>
            <a:lin ang="21594000" scaled="0"/>
          </a:gradFill>
        </p:spPr>
        <p:txBody>
          <a:bodyPr rIns="731520">
            <a:normAutofit/>
          </a:bodyPr>
          <a:lstStyle>
            <a:lvl1pPr algn="r">
              <a:defRPr sz="6000">
                <a:solidFill>
                  <a:schemeClr val="bg1"/>
                </a:solidFill>
              </a:defRPr>
            </a:lvl1pPr>
          </a:lstStyle>
          <a:p>
            <a:pPr algn="r"/>
            <a:r>
              <a:rPr lang="en-US">
                <a:solidFill>
                  <a:srgbClr val="FFFFFF"/>
                </a:solidFill>
                <a:effectLst>
                  <a:outerShdw blurRad="38100" dist="38100" dir="2700000" algn="tl">
                    <a:srgbClr val="000000">
                      <a:alpha val="43137"/>
                    </a:srgbClr>
                  </a:outerShdw>
                </a:effectLst>
              </a:rPr>
              <a:t>Click to edit Master title style</a:t>
            </a:r>
            <a:endParaRPr lang="en-US" dirty="0">
              <a:solidFill>
                <a:srgbClr val="FFFFFF"/>
              </a:solidFill>
              <a:effectLst>
                <a:outerShdw blurRad="38100" dist="38100" dir="2700000" algn="tl">
                  <a:srgbClr val="000000">
                    <a:alpha val="43137"/>
                  </a:srgbClr>
                </a:outerShdw>
              </a:effectLst>
            </a:endParaRPr>
          </a:p>
        </p:txBody>
      </p:sp>
      <p:sp>
        <p:nvSpPr>
          <p:cNvPr id="18" name="Subtitle 2">
            <a:extLst>
              <a:ext uri="{FF2B5EF4-FFF2-40B4-BE49-F238E27FC236}">
                <a16:creationId xmlns:a16="http://schemas.microsoft.com/office/drawing/2014/main" id="{741A6711-44B3-4723-90E5-802B2DBD8616}"/>
              </a:ext>
            </a:extLst>
          </p:cNvPr>
          <p:cNvSpPr>
            <a:spLocks noGrp="1"/>
          </p:cNvSpPr>
          <p:nvPr>
            <p:ph type="subTitle" idx="1"/>
          </p:nvPr>
        </p:nvSpPr>
        <p:spPr>
          <a:xfrm>
            <a:off x="3241963" y="4089656"/>
            <a:ext cx="8950035" cy="2796566"/>
          </a:xfrm>
          <a:gradFill>
            <a:gsLst>
              <a:gs pos="77000">
                <a:srgbClr val="000000">
                  <a:alpha val="30000"/>
                </a:srgbClr>
              </a:gs>
              <a:gs pos="33000">
                <a:srgbClr val="000000">
                  <a:alpha val="20000"/>
                </a:srgbClr>
              </a:gs>
              <a:gs pos="0">
                <a:srgbClr val="000000">
                  <a:alpha val="0"/>
                </a:srgbClr>
              </a:gs>
              <a:gs pos="100000">
                <a:srgbClr val="000000">
                  <a:alpha val="30000"/>
                </a:srgbClr>
              </a:gs>
            </a:gsLst>
            <a:lin ang="21594000" scaled="0"/>
          </a:gradFill>
        </p:spPr>
        <p:txBody>
          <a:bodyPr tIns="640080" rIns="731520" anchor="t">
            <a:normAutofit/>
          </a:bodyPr>
          <a:lstStyle>
            <a:lvl1pPr marL="0" indent="0" algn="r">
              <a:buNone/>
              <a:defRPr sz="2800" b="1" baseline="0">
                <a:solidFill>
                  <a:schemeClr val="bg1"/>
                </a:solidFill>
              </a:defRPr>
            </a:lvl1pPr>
          </a:lstStyle>
          <a:p>
            <a:pPr algn="r"/>
            <a:r>
              <a:rPr lang="en-US">
                <a:solidFill>
                  <a:srgbClr val="FFFFFF"/>
                </a:solidFill>
                <a:effectLst>
                  <a:outerShdw blurRad="38100" dist="38100" dir="2700000" algn="tl">
                    <a:srgbClr val="000000">
                      <a:alpha val="43137"/>
                    </a:srgbClr>
                  </a:outerShdw>
                </a:effectLst>
              </a:rPr>
              <a:t>Click to edit Master subtitle style</a:t>
            </a:r>
            <a:endParaRPr lang="en-US" dirty="0">
              <a:solidFill>
                <a:srgbClr val="FFFFFF"/>
              </a:solidFill>
              <a:effectLst>
                <a:outerShdw blurRad="38100" dist="38100" dir="2700000" algn="tl">
                  <a:srgbClr val="000000">
                    <a:alpha val="43137"/>
                  </a:srgbClr>
                </a:outerShdw>
              </a:effectLst>
            </a:endParaRPr>
          </a:p>
        </p:txBody>
      </p:sp>
      <p:sp>
        <p:nvSpPr>
          <p:cNvPr id="19" name="Footer Placeholder 4">
            <a:extLst>
              <a:ext uri="{FF2B5EF4-FFF2-40B4-BE49-F238E27FC236}">
                <a16:creationId xmlns:a16="http://schemas.microsoft.com/office/drawing/2014/main" id="{B79A2161-66FE-4C11-AD83-5824307CBD6F}"/>
              </a:ext>
            </a:extLst>
          </p:cNvPr>
          <p:cNvSpPr>
            <a:spLocks noGrp="1"/>
          </p:cNvSpPr>
          <p:nvPr>
            <p:ph type="ftr" sz="quarter" idx="11"/>
          </p:nvPr>
        </p:nvSpPr>
        <p:spPr>
          <a:xfrm>
            <a:off x="201168" y="6356350"/>
            <a:ext cx="4837176" cy="365125"/>
          </a:xfrm>
        </p:spPr>
        <p:txBody>
          <a:bodyPr/>
          <a:lstStyle>
            <a:lvl1pPr>
              <a:defRPr>
                <a:solidFill>
                  <a:schemeClr val="bg1"/>
                </a:solidFill>
              </a:defRPr>
            </a:lvl1pPr>
          </a:lstStyle>
          <a:p>
            <a:pPr>
              <a:defRPr/>
            </a:pPr>
            <a:r>
              <a:rPr lang="en-US" dirty="0">
                <a:effectLst>
                  <a:outerShdw blurRad="38100" dist="38100" dir="2700000" algn="tl">
                    <a:srgbClr val="000000">
                      <a:alpha val="43137"/>
                    </a:srgbClr>
                  </a:outerShdw>
                </a:effectLst>
              </a:rPr>
              <a:t>Presentation title</a:t>
            </a:r>
          </a:p>
        </p:txBody>
      </p:sp>
      <p:sp>
        <p:nvSpPr>
          <p:cNvPr id="20" name="Date Placeholder 3">
            <a:extLst>
              <a:ext uri="{FF2B5EF4-FFF2-40B4-BE49-F238E27FC236}">
                <a16:creationId xmlns:a16="http://schemas.microsoft.com/office/drawing/2014/main" id="{91399727-F37D-4748-90E8-B5B6F5312FF1}"/>
              </a:ext>
            </a:extLst>
          </p:cNvPr>
          <p:cNvSpPr>
            <a:spLocks noGrp="1"/>
          </p:cNvSpPr>
          <p:nvPr>
            <p:ph type="dt" sz="half" idx="10"/>
          </p:nvPr>
        </p:nvSpPr>
        <p:spPr>
          <a:xfrm>
            <a:off x="7013448" y="6355080"/>
            <a:ext cx="4352544" cy="365125"/>
          </a:xfrm>
        </p:spPr>
        <p:txBody>
          <a:bodyPr/>
          <a:lstStyle>
            <a:lvl1pPr>
              <a:defRPr>
                <a:solidFill>
                  <a:schemeClr val="bg1"/>
                </a:solidFill>
              </a:defRPr>
            </a:lvl1pPr>
          </a:lstStyle>
          <a:p>
            <a:pPr>
              <a:defRPr/>
            </a:pPr>
            <a:r>
              <a:rPr lang="en-US" dirty="0">
                <a:effectLst>
                  <a:outerShdw blurRad="38100" dist="38100" dir="2700000" algn="tl">
                    <a:srgbClr val="000000">
                      <a:alpha val="43137"/>
                    </a:srgbClr>
                  </a:outerShdw>
                </a:effectLst>
              </a:rPr>
              <a:t>20XX</a:t>
            </a:r>
          </a:p>
        </p:txBody>
      </p:sp>
      <p:sp>
        <p:nvSpPr>
          <p:cNvPr id="21" name="Slide Number Placeholder 5">
            <a:extLst>
              <a:ext uri="{FF2B5EF4-FFF2-40B4-BE49-F238E27FC236}">
                <a16:creationId xmlns:a16="http://schemas.microsoft.com/office/drawing/2014/main" id="{B9DE4FD1-0950-4A6A-8167-F0E9C622D106}"/>
              </a:ext>
            </a:extLst>
          </p:cNvPr>
          <p:cNvSpPr>
            <a:spLocks noGrp="1"/>
          </p:cNvSpPr>
          <p:nvPr>
            <p:ph type="sldNum" sz="quarter" idx="12"/>
          </p:nvPr>
        </p:nvSpPr>
        <p:spPr>
          <a:xfrm>
            <a:off x="11365992" y="6356350"/>
            <a:ext cx="630936" cy="365125"/>
          </a:xfrm>
        </p:spPr>
        <p:txBody>
          <a:bodyPr/>
          <a:lstStyle>
            <a:lvl1pPr>
              <a:defRPr>
                <a:solidFill>
                  <a:schemeClr val="bg1"/>
                </a:solidFill>
              </a:defRPr>
            </a:lvl1pPr>
          </a:lstStyle>
          <a:p>
            <a:pPr>
              <a:defRPr/>
            </a:pPr>
            <a:fld id="{CD6D940D-6D44-4DF9-9322-B4B11F7EDCD0}" type="slidenum">
              <a:rPr lang="en-US" smtClean="0">
                <a:effectLst>
                  <a:outerShdw blurRad="38100" dist="38100" dir="2700000" algn="tl">
                    <a:srgbClr val="000000">
                      <a:alpha val="43137"/>
                    </a:srgbClr>
                  </a:outerShdw>
                </a:effectLst>
              </a:rPr>
              <a:pPr>
                <a:defRPr/>
              </a:pPr>
              <a:t>‹#›</a:t>
            </a:fld>
            <a:endParaRPr 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0670471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am">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4A42DEE-636F-4A79-B56A-5AF989E1FDC5}"/>
              </a:ext>
              <a:ext uri="{C183D7F6-B498-43B3-948B-1728B52AA6E4}">
                <adec:decorative xmlns:adec="http://schemas.microsoft.com/office/drawing/2017/decorative" val="1"/>
              </a:ext>
            </a:extLst>
          </p:cNvPr>
          <p:cNvSpPr/>
          <p:nvPr userDrawn="1"/>
        </p:nvSpPr>
        <p:spPr>
          <a:xfrm>
            <a:off x="0" y="0"/>
            <a:ext cx="12192000" cy="11504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venir Next LT Pro"/>
              <a:ea typeface="+mn-ea"/>
              <a:cs typeface="+mn-cs"/>
            </a:endParaRPr>
          </a:p>
        </p:txBody>
      </p:sp>
      <p:sp>
        <p:nvSpPr>
          <p:cNvPr id="10" name="Title 9">
            <a:extLst>
              <a:ext uri="{FF2B5EF4-FFF2-40B4-BE49-F238E27FC236}">
                <a16:creationId xmlns:a16="http://schemas.microsoft.com/office/drawing/2014/main" id="{B75C9195-04C9-4D9A-B613-44A5F5900DBD}"/>
              </a:ext>
            </a:extLst>
          </p:cNvPr>
          <p:cNvSpPr>
            <a:spLocks noGrp="1"/>
          </p:cNvSpPr>
          <p:nvPr>
            <p:ph type="title" hasCustomPrompt="1"/>
          </p:nvPr>
        </p:nvSpPr>
        <p:spPr>
          <a:xfrm>
            <a:off x="1002983" y="194783"/>
            <a:ext cx="9421177" cy="769493"/>
          </a:xfrm>
        </p:spPr>
        <p:txBody>
          <a:bodyPr anchor="ctr"/>
          <a:lstStyle>
            <a:lvl1pPr>
              <a:lnSpc>
                <a:spcPct val="100000"/>
              </a:lnSpc>
              <a:defRPr spc="-20" baseline="0">
                <a:solidFill>
                  <a:schemeClr val="bg1"/>
                </a:solidFill>
              </a:defRPr>
            </a:lvl1pPr>
          </a:lstStyle>
          <a:p>
            <a:r>
              <a:rPr lang="en-US" dirty="0"/>
              <a:t>Click to add title</a:t>
            </a:r>
          </a:p>
        </p:txBody>
      </p:sp>
      <p:sp>
        <p:nvSpPr>
          <p:cNvPr id="8" name="Content Placeholder 7">
            <a:extLst>
              <a:ext uri="{FF2B5EF4-FFF2-40B4-BE49-F238E27FC236}">
                <a16:creationId xmlns:a16="http://schemas.microsoft.com/office/drawing/2014/main" id="{4C5A662A-E279-494E-8389-ADC6E870E38D}"/>
              </a:ext>
            </a:extLst>
          </p:cNvPr>
          <p:cNvSpPr>
            <a:spLocks noGrp="1"/>
          </p:cNvSpPr>
          <p:nvPr>
            <p:ph sz="quarter" idx="14" hasCustomPrompt="1"/>
          </p:nvPr>
        </p:nvSpPr>
        <p:spPr>
          <a:xfrm>
            <a:off x="931863" y="1695450"/>
            <a:ext cx="10328275" cy="4314825"/>
          </a:xfrm>
        </p:spPr>
        <p:txBody>
          <a:bodyPr/>
          <a:lstStyle>
            <a:lvl1pPr>
              <a:defRPr/>
            </a:lvl1pPr>
          </a:lstStyle>
          <a:p>
            <a:pPr lvl="0"/>
            <a:r>
              <a:rPr lang="en-US" dirty="0"/>
              <a:t>Click to add content</a:t>
            </a:r>
          </a:p>
        </p:txBody>
      </p:sp>
      <p:sp>
        <p:nvSpPr>
          <p:cNvPr id="4" name="Footer Placeholder 4">
            <a:extLst>
              <a:ext uri="{FF2B5EF4-FFF2-40B4-BE49-F238E27FC236}">
                <a16:creationId xmlns:a16="http://schemas.microsoft.com/office/drawing/2014/main" id="{1420B3F9-9DEF-4500-91D7-25F0B5E91FBF}"/>
              </a:ext>
            </a:extLst>
          </p:cNvPr>
          <p:cNvSpPr>
            <a:spLocks noGrp="1"/>
          </p:cNvSpPr>
          <p:nvPr>
            <p:ph type="ftr" sz="quarter" idx="11"/>
          </p:nvPr>
        </p:nvSpPr>
        <p:spPr>
          <a:xfrm>
            <a:off x="201168" y="6356350"/>
            <a:ext cx="4837176" cy="365125"/>
          </a:xfrm>
        </p:spPr>
        <p:txBody>
          <a:bodyPr/>
          <a:lstStyle>
            <a:lvl1pPr>
              <a:defRPr/>
            </a:lvl1pPr>
          </a:lstStyle>
          <a:p>
            <a:r>
              <a:rPr lang="en-US" dirty="0">
                <a:solidFill>
                  <a:prstClr val="black"/>
                </a:solidFill>
              </a:rPr>
              <a:t>Presentation title</a:t>
            </a:r>
          </a:p>
        </p:txBody>
      </p:sp>
      <p:sp>
        <p:nvSpPr>
          <p:cNvPr id="5" name="Date Placeholder 3">
            <a:extLst>
              <a:ext uri="{FF2B5EF4-FFF2-40B4-BE49-F238E27FC236}">
                <a16:creationId xmlns:a16="http://schemas.microsoft.com/office/drawing/2014/main" id="{05E504E9-EAD2-4BE5-9736-CED43FF24552}"/>
              </a:ext>
            </a:extLst>
          </p:cNvPr>
          <p:cNvSpPr>
            <a:spLocks noGrp="1"/>
          </p:cNvSpPr>
          <p:nvPr>
            <p:ph type="dt" sz="half" idx="10"/>
          </p:nvPr>
        </p:nvSpPr>
        <p:spPr>
          <a:xfrm>
            <a:off x="7013448" y="6355080"/>
            <a:ext cx="4352544" cy="365125"/>
          </a:xfrm>
        </p:spPr>
        <p:txBody>
          <a:bodyPr/>
          <a:lstStyle>
            <a:lvl1pPr>
              <a:defRPr/>
            </a:lvl1pPr>
          </a:lstStyle>
          <a:p>
            <a:pPr>
              <a:defRPr/>
            </a:pPr>
            <a:r>
              <a:rPr lang="en-US" dirty="0">
                <a:solidFill>
                  <a:prstClr val="black"/>
                </a:solidFill>
              </a:rPr>
              <a:t>20XX</a:t>
            </a:r>
          </a:p>
        </p:txBody>
      </p:sp>
      <p:sp>
        <p:nvSpPr>
          <p:cNvPr id="6" name="Slide Number Placeholder 5">
            <a:extLst>
              <a:ext uri="{FF2B5EF4-FFF2-40B4-BE49-F238E27FC236}">
                <a16:creationId xmlns:a16="http://schemas.microsoft.com/office/drawing/2014/main" id="{8C3EB613-AF5E-423F-A78B-94F856BF646A}"/>
              </a:ext>
            </a:extLst>
          </p:cNvPr>
          <p:cNvSpPr>
            <a:spLocks noGrp="1"/>
          </p:cNvSpPr>
          <p:nvPr>
            <p:ph type="sldNum" sz="quarter" idx="12"/>
          </p:nvPr>
        </p:nvSpPr>
        <p:spPr>
          <a:xfrm>
            <a:off x="11365992" y="6356350"/>
            <a:ext cx="630936"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B786C7-B8F9-4072-AAAA-17258464D730}" type="slidenum">
              <a:rPr kumimoji="0" lang="en-US" sz="1050" b="0" i="0" u="none" strike="noStrike" kern="1200" cap="none" spc="0" normalizeH="0" baseline="0" noProof="0" smtClean="0">
                <a:ln>
                  <a:noFill/>
                </a:ln>
                <a:solidFill>
                  <a:prstClr val="black"/>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dirty="0">
              <a:ln>
                <a:noFill/>
              </a:ln>
              <a:solidFill>
                <a:prstClr val="black"/>
              </a:solidFill>
              <a:effectLst/>
              <a:uLnTx/>
              <a:uFillTx/>
              <a:latin typeface="Avenir Next LT Pro"/>
              <a:ea typeface="+mn-ea"/>
              <a:cs typeface="+mn-cs"/>
            </a:endParaRPr>
          </a:p>
        </p:txBody>
      </p:sp>
    </p:spTree>
    <p:extLst>
      <p:ext uri="{BB962C8B-B14F-4D97-AF65-F5344CB8AC3E}">
        <p14:creationId xmlns:p14="http://schemas.microsoft.com/office/powerpoint/2010/main" val="4271998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meline">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6F922A0-5527-4314-A2EA-E5CF34EF9434}"/>
              </a:ext>
              <a:ext uri="{C183D7F6-B498-43B3-948B-1728B52AA6E4}">
                <adec:decorative xmlns:adec="http://schemas.microsoft.com/office/drawing/2017/decorative" val="1"/>
              </a:ext>
            </a:extLst>
          </p:cNvPr>
          <p:cNvSpPr/>
          <p:nvPr userDrawn="1"/>
        </p:nvSpPr>
        <p:spPr>
          <a:xfrm>
            <a:off x="0" y="0"/>
            <a:ext cx="12192000" cy="11504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venir Next LT Pro"/>
              <a:ea typeface="+mn-ea"/>
              <a:cs typeface="+mn-cs"/>
            </a:endParaRPr>
          </a:p>
        </p:txBody>
      </p:sp>
      <p:sp>
        <p:nvSpPr>
          <p:cNvPr id="10" name="Title 9">
            <a:extLst>
              <a:ext uri="{FF2B5EF4-FFF2-40B4-BE49-F238E27FC236}">
                <a16:creationId xmlns:a16="http://schemas.microsoft.com/office/drawing/2014/main" id="{96EC4CB6-956E-48EB-86AC-B40D89D74215}"/>
              </a:ext>
            </a:extLst>
          </p:cNvPr>
          <p:cNvSpPr>
            <a:spLocks noGrp="1"/>
          </p:cNvSpPr>
          <p:nvPr>
            <p:ph type="title" hasCustomPrompt="1"/>
          </p:nvPr>
        </p:nvSpPr>
        <p:spPr>
          <a:xfrm>
            <a:off x="1000759" y="194783"/>
            <a:ext cx="10022841" cy="760892"/>
          </a:xfrm>
        </p:spPr>
        <p:txBody>
          <a:bodyPr anchor="ctr"/>
          <a:lstStyle>
            <a:lvl1pPr>
              <a:lnSpc>
                <a:spcPct val="100000"/>
              </a:lnSpc>
              <a:defRPr spc="-20" baseline="0">
                <a:solidFill>
                  <a:schemeClr val="bg1"/>
                </a:solidFill>
              </a:defRPr>
            </a:lvl1pPr>
          </a:lstStyle>
          <a:p>
            <a:r>
              <a:rPr lang="en-US" dirty="0"/>
              <a:t>Click to add title</a:t>
            </a:r>
          </a:p>
        </p:txBody>
      </p:sp>
      <p:sp>
        <p:nvSpPr>
          <p:cNvPr id="9" name="Content Placeholder 8">
            <a:extLst>
              <a:ext uri="{FF2B5EF4-FFF2-40B4-BE49-F238E27FC236}">
                <a16:creationId xmlns:a16="http://schemas.microsoft.com/office/drawing/2014/main" id="{13FA4250-BD33-40AE-934A-A473029C5CA5}"/>
              </a:ext>
            </a:extLst>
          </p:cNvPr>
          <p:cNvSpPr>
            <a:spLocks noGrp="1"/>
          </p:cNvSpPr>
          <p:nvPr>
            <p:ph sz="quarter" idx="14" hasCustomPrompt="1"/>
          </p:nvPr>
        </p:nvSpPr>
        <p:spPr>
          <a:xfrm>
            <a:off x="646112" y="1560513"/>
            <a:ext cx="10899776" cy="4341812"/>
          </a:xfrm>
        </p:spPr>
        <p:txBody>
          <a:bodyPr/>
          <a:lstStyle>
            <a:lvl1pPr>
              <a:defRPr/>
            </a:lvl1pPr>
          </a:lstStyle>
          <a:p>
            <a:pPr lvl="0"/>
            <a:r>
              <a:rPr lang="en-US" dirty="0"/>
              <a:t>Click to add content</a:t>
            </a:r>
          </a:p>
        </p:txBody>
      </p:sp>
      <p:sp>
        <p:nvSpPr>
          <p:cNvPr id="4" name="Footer Placeholder 4">
            <a:extLst>
              <a:ext uri="{FF2B5EF4-FFF2-40B4-BE49-F238E27FC236}">
                <a16:creationId xmlns:a16="http://schemas.microsoft.com/office/drawing/2014/main" id="{771E7CA1-3FAA-4961-8BAC-93AB2EF6526B}"/>
              </a:ext>
            </a:extLst>
          </p:cNvPr>
          <p:cNvSpPr>
            <a:spLocks noGrp="1"/>
          </p:cNvSpPr>
          <p:nvPr>
            <p:ph type="ftr" sz="quarter" idx="11"/>
          </p:nvPr>
        </p:nvSpPr>
        <p:spPr>
          <a:xfrm>
            <a:off x="201168" y="6356350"/>
            <a:ext cx="4837176" cy="365125"/>
          </a:xfrm>
        </p:spPr>
        <p:txBody>
          <a:bodyPr/>
          <a:lstStyle>
            <a:lvl1pPr>
              <a:defRPr/>
            </a:lvl1pPr>
          </a:lstStyle>
          <a:p>
            <a:r>
              <a:rPr lang="en-US" dirty="0">
                <a:solidFill>
                  <a:prstClr val="black"/>
                </a:solidFill>
              </a:rPr>
              <a:t>Presentation title</a:t>
            </a:r>
          </a:p>
        </p:txBody>
      </p:sp>
      <p:sp>
        <p:nvSpPr>
          <p:cNvPr id="5" name="Date Placeholder 3">
            <a:extLst>
              <a:ext uri="{FF2B5EF4-FFF2-40B4-BE49-F238E27FC236}">
                <a16:creationId xmlns:a16="http://schemas.microsoft.com/office/drawing/2014/main" id="{520CC547-8B7E-4C4B-9B2A-04BD498A71C2}"/>
              </a:ext>
            </a:extLst>
          </p:cNvPr>
          <p:cNvSpPr>
            <a:spLocks noGrp="1"/>
          </p:cNvSpPr>
          <p:nvPr>
            <p:ph type="dt" sz="half" idx="10"/>
          </p:nvPr>
        </p:nvSpPr>
        <p:spPr>
          <a:xfrm>
            <a:off x="7013448" y="6355080"/>
            <a:ext cx="4352544" cy="365125"/>
          </a:xfrm>
        </p:spPr>
        <p:txBody>
          <a:bodyPr/>
          <a:lstStyle>
            <a:lvl1pPr>
              <a:defRPr/>
            </a:lvl1pPr>
          </a:lstStyle>
          <a:p>
            <a:pPr>
              <a:defRPr/>
            </a:pPr>
            <a:r>
              <a:rPr lang="en-US" dirty="0">
                <a:solidFill>
                  <a:prstClr val="black"/>
                </a:solidFill>
              </a:rPr>
              <a:t>20XX</a:t>
            </a:r>
          </a:p>
        </p:txBody>
      </p:sp>
      <p:sp>
        <p:nvSpPr>
          <p:cNvPr id="6" name="Slide Number Placeholder 5">
            <a:extLst>
              <a:ext uri="{FF2B5EF4-FFF2-40B4-BE49-F238E27FC236}">
                <a16:creationId xmlns:a16="http://schemas.microsoft.com/office/drawing/2014/main" id="{AD34245B-9DC4-457D-AB68-8E3BBB852943}"/>
              </a:ext>
            </a:extLst>
          </p:cNvPr>
          <p:cNvSpPr>
            <a:spLocks noGrp="1"/>
          </p:cNvSpPr>
          <p:nvPr>
            <p:ph type="sldNum" sz="quarter" idx="12"/>
          </p:nvPr>
        </p:nvSpPr>
        <p:spPr>
          <a:xfrm>
            <a:off x="11365992" y="6356350"/>
            <a:ext cx="630936"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B786C7-B8F9-4072-AAAA-17258464D730}" type="slidenum">
              <a:rPr kumimoji="0" lang="en-US" sz="1050" b="0" i="0" u="none" strike="noStrike" kern="1200" cap="none" spc="0" normalizeH="0" baseline="0" noProof="0" smtClean="0">
                <a:ln>
                  <a:noFill/>
                </a:ln>
                <a:solidFill>
                  <a:prstClr val="black"/>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dirty="0">
              <a:ln>
                <a:noFill/>
              </a:ln>
              <a:solidFill>
                <a:prstClr val="black"/>
              </a:solidFill>
              <a:effectLst/>
              <a:uLnTx/>
              <a:uFillTx/>
              <a:latin typeface="Avenir Next LT Pro"/>
              <a:ea typeface="+mn-ea"/>
              <a:cs typeface="+mn-cs"/>
            </a:endParaRPr>
          </a:p>
        </p:txBody>
      </p:sp>
    </p:spTree>
    <p:extLst>
      <p:ext uri="{BB962C8B-B14F-4D97-AF65-F5344CB8AC3E}">
        <p14:creationId xmlns:p14="http://schemas.microsoft.com/office/powerpoint/2010/main" val="41909065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33E30A8-0D9C-47BB-8249-8A2EEEFC72DD}"/>
              </a:ext>
            </a:extLst>
          </p:cNvPr>
          <p:cNvSpPr>
            <a:spLocks noGrp="1"/>
          </p:cNvSpPr>
          <p:nvPr>
            <p:ph type="title"/>
          </p:nvPr>
        </p:nvSpPr>
        <p:spPr>
          <a:xfrm>
            <a:off x="649224" y="365124"/>
            <a:ext cx="10552176" cy="1499616"/>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FE93687-61FE-460F-A66F-4DF17994F394}"/>
              </a:ext>
            </a:extLst>
          </p:cNvPr>
          <p:cNvSpPr>
            <a:spLocks noGrp="1"/>
          </p:cNvSpPr>
          <p:nvPr>
            <p:ph type="body" idx="1"/>
          </p:nvPr>
        </p:nvSpPr>
        <p:spPr>
          <a:xfrm>
            <a:off x="649224" y="1984248"/>
            <a:ext cx="10552176" cy="41970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DAEE1FFB-7673-4E75-9B5C-5572E2B0683B}"/>
              </a:ext>
            </a:extLst>
          </p:cNvPr>
          <p:cNvSpPr>
            <a:spLocks noGrp="1"/>
          </p:cNvSpPr>
          <p:nvPr>
            <p:ph type="dt" sz="half" idx="2"/>
          </p:nvPr>
        </p:nvSpPr>
        <p:spPr>
          <a:xfrm>
            <a:off x="7013448" y="6355080"/>
            <a:ext cx="4352544" cy="365125"/>
          </a:xfrm>
          <a:prstGeom prst="rect">
            <a:avLst/>
          </a:prstGeom>
        </p:spPr>
        <p:txBody>
          <a:bodyPr vert="horz" lIns="91440" tIns="45720" rIns="91440" bIns="45720" rtlCol="0" anchor="ctr"/>
          <a:lstStyle>
            <a:lvl1pPr algn="r">
              <a:defRPr sz="1050">
                <a:solidFill>
                  <a:schemeClr val="tx1"/>
                </a:solidFill>
              </a:defRPr>
            </a:lvl1pPr>
          </a:lstStyle>
          <a:p>
            <a:r>
              <a:rPr lang="en-US" dirty="0"/>
              <a:t>20XX</a:t>
            </a:r>
          </a:p>
        </p:txBody>
      </p:sp>
      <p:sp>
        <p:nvSpPr>
          <p:cNvPr id="5" name="Footer Placeholder 4">
            <a:extLst>
              <a:ext uri="{FF2B5EF4-FFF2-40B4-BE49-F238E27FC236}">
                <a16:creationId xmlns:a16="http://schemas.microsoft.com/office/drawing/2014/main" id="{66C4B9AF-F93C-43E8-8E68-3B700825CE91}"/>
              </a:ext>
            </a:extLst>
          </p:cNvPr>
          <p:cNvSpPr>
            <a:spLocks noGrp="1"/>
          </p:cNvSpPr>
          <p:nvPr>
            <p:ph type="ftr" sz="quarter" idx="3"/>
          </p:nvPr>
        </p:nvSpPr>
        <p:spPr>
          <a:xfrm>
            <a:off x="201168" y="6356350"/>
            <a:ext cx="4837176" cy="365125"/>
          </a:xfrm>
          <a:prstGeom prst="rect">
            <a:avLst/>
          </a:prstGeom>
        </p:spPr>
        <p:txBody>
          <a:bodyPr vert="horz" lIns="91440" tIns="45720" rIns="91440" bIns="45720" rtlCol="0" anchor="ctr"/>
          <a:lstStyle>
            <a:lvl1pPr algn="l">
              <a:defRPr sz="1050">
                <a:solidFill>
                  <a:schemeClr val="tx1"/>
                </a:solidFill>
              </a:defRPr>
            </a:lvl1pPr>
          </a:lstStyle>
          <a:p>
            <a:r>
              <a:rPr lang="en-US" sz="1050" dirty="0"/>
              <a:t>Presentation title</a:t>
            </a:r>
          </a:p>
        </p:txBody>
      </p:sp>
      <p:sp>
        <p:nvSpPr>
          <p:cNvPr id="6" name="Slide Number Placeholder 5">
            <a:extLst>
              <a:ext uri="{FF2B5EF4-FFF2-40B4-BE49-F238E27FC236}">
                <a16:creationId xmlns:a16="http://schemas.microsoft.com/office/drawing/2014/main" id="{9CD739F7-0AE5-4677-8957-9961D67C18E5}"/>
              </a:ext>
            </a:extLst>
          </p:cNvPr>
          <p:cNvSpPr>
            <a:spLocks noGrp="1"/>
          </p:cNvSpPr>
          <p:nvPr>
            <p:ph type="sldNum" sz="quarter" idx="4"/>
          </p:nvPr>
        </p:nvSpPr>
        <p:spPr>
          <a:xfrm>
            <a:off x="11365992" y="6356350"/>
            <a:ext cx="630936" cy="365125"/>
          </a:xfrm>
          <a:prstGeom prst="rect">
            <a:avLst/>
          </a:prstGeom>
        </p:spPr>
        <p:txBody>
          <a:bodyPr vert="horz" lIns="91440" tIns="45720" rIns="91440" bIns="45720" rtlCol="0" anchor="ctr"/>
          <a:lstStyle>
            <a:lvl1pPr algn="r">
              <a:defRPr sz="1050">
                <a:solidFill>
                  <a:schemeClr val="tx1"/>
                </a:solidFill>
              </a:defRPr>
            </a:lvl1pPr>
          </a:lstStyle>
          <a:p>
            <a:fld id="{0D4885A8-DDA8-4FCF-AB25-DA8F78EC7557}" type="slidenum">
              <a:rPr lang="en-US" smtClean="0"/>
              <a:pPr/>
              <a:t>‹#›</a:t>
            </a:fld>
            <a:endParaRPr lang="en-US" dirty="0"/>
          </a:p>
        </p:txBody>
      </p:sp>
    </p:spTree>
    <p:extLst>
      <p:ext uri="{BB962C8B-B14F-4D97-AF65-F5344CB8AC3E}">
        <p14:creationId xmlns:p14="http://schemas.microsoft.com/office/powerpoint/2010/main" val="38998404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800" b="1" kern="1200" spc="-40" baseline="0">
          <a:solidFill>
            <a:schemeClr val="accent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2400" kern="1200" spc="-20" baseline="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000" kern="1200" spc="-20" baseline="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800" kern="1200" spc="-20" baseline="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600" kern="1200" spc="-20" baseline="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6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98D150CF-F888-48EA-89E8-311ED5E9161B}"/>
              </a:ext>
            </a:extLst>
          </p:cNvPr>
          <p:cNvSpPr>
            <a:spLocks noGrp="1"/>
          </p:cNvSpPr>
          <p:nvPr>
            <p:ph type="ctrTitle"/>
          </p:nvPr>
        </p:nvSpPr>
        <p:spPr>
          <a:xfrm>
            <a:off x="649044" y="753034"/>
            <a:ext cx="6815446" cy="3887390"/>
          </a:xfrm>
        </p:spPr>
        <p:txBody>
          <a:bodyPr>
            <a:normAutofit/>
          </a:bodyPr>
          <a:lstStyle/>
          <a:p>
            <a:r>
              <a:rPr lang="en-US" sz="6000" dirty="0"/>
              <a:t>TAMC Board Teleconferencing Options in the wake of AB 2449	</a:t>
            </a:r>
          </a:p>
        </p:txBody>
      </p:sp>
      <p:sp>
        <p:nvSpPr>
          <p:cNvPr id="8" name="Subtitle 7">
            <a:extLst>
              <a:ext uri="{FF2B5EF4-FFF2-40B4-BE49-F238E27FC236}">
                <a16:creationId xmlns:a16="http://schemas.microsoft.com/office/drawing/2014/main" id="{6BBE0348-1527-4055-BA8A-E2754222743D}"/>
              </a:ext>
            </a:extLst>
          </p:cNvPr>
          <p:cNvSpPr>
            <a:spLocks noGrp="1"/>
          </p:cNvSpPr>
          <p:nvPr>
            <p:ph type="subTitle" idx="1"/>
          </p:nvPr>
        </p:nvSpPr>
        <p:spPr>
          <a:xfrm>
            <a:off x="649045" y="4640424"/>
            <a:ext cx="6437555" cy="1303176"/>
          </a:xfrm>
        </p:spPr>
        <p:txBody>
          <a:bodyPr/>
          <a:lstStyle/>
          <a:p>
            <a:r>
              <a:rPr lang="en-US" dirty="0"/>
              <a:t>Robert I. Brayer, TAMC Counsel	</a:t>
            </a:r>
          </a:p>
        </p:txBody>
      </p:sp>
      <p:pic>
        <p:nvPicPr>
          <p:cNvPr id="5" name="Picture Placeholder 4" descr="A picture containing mountain, sky, outdoor, nature, sunrise ">
            <a:extLst>
              <a:ext uri="{FF2B5EF4-FFF2-40B4-BE49-F238E27FC236}">
                <a16:creationId xmlns:a16="http://schemas.microsoft.com/office/drawing/2014/main" id="{A33E67C0-6C95-48DB-97CC-8CE8D36C05FB}"/>
              </a:ext>
            </a:extLst>
          </p:cNvPr>
          <p:cNvPicPr>
            <a:picLocks noGrp="1" noChangeAspect="1"/>
          </p:cNvPicPr>
          <p:nvPr>
            <p:ph type="pic" sz="quarter" idx="13"/>
          </p:nvPr>
        </p:nvPicPr>
        <p:blipFill rotWithShape="1">
          <a:blip r:embed="rId2" cstate="screen">
            <a:extLst>
              <a:ext uri="{28A0092B-C50C-407E-A947-70E740481C1C}">
                <a14:useLocalDpi xmlns:a14="http://schemas.microsoft.com/office/drawing/2010/main" val="0"/>
              </a:ext>
            </a:extLst>
          </a:blip>
          <a:srcRect/>
          <a:stretch/>
        </p:blipFill>
        <p:spPr>
          <a:xfrm>
            <a:off x="8113533" y="0"/>
            <a:ext cx="4082983" cy="6858000"/>
          </a:xfrm>
        </p:spPr>
      </p:pic>
    </p:spTree>
    <p:extLst>
      <p:ext uri="{BB962C8B-B14F-4D97-AF65-F5344CB8AC3E}">
        <p14:creationId xmlns:p14="http://schemas.microsoft.com/office/powerpoint/2010/main" val="27207183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1950DD-5A2F-3F6A-D281-5B27A1E18910}"/>
              </a:ext>
            </a:extLst>
          </p:cNvPr>
          <p:cNvSpPr>
            <a:spLocks noGrp="1"/>
          </p:cNvSpPr>
          <p:nvPr>
            <p:ph type="title"/>
          </p:nvPr>
        </p:nvSpPr>
        <p:spPr/>
        <p:txBody>
          <a:bodyPr>
            <a:normAutofit fontScale="90000"/>
          </a:bodyPr>
          <a:lstStyle/>
          <a:p>
            <a:r>
              <a:rPr lang="en-US" dirty="0"/>
              <a:t>Other Requirements – The Meeting			</a:t>
            </a:r>
          </a:p>
        </p:txBody>
      </p:sp>
      <p:sp>
        <p:nvSpPr>
          <p:cNvPr id="3" name="Content Placeholder 2">
            <a:extLst>
              <a:ext uri="{FF2B5EF4-FFF2-40B4-BE49-F238E27FC236}">
                <a16:creationId xmlns:a16="http://schemas.microsoft.com/office/drawing/2014/main" id="{49444266-768F-A439-6434-3D3DB8C93958}"/>
              </a:ext>
            </a:extLst>
          </p:cNvPr>
          <p:cNvSpPr>
            <a:spLocks noGrp="1"/>
          </p:cNvSpPr>
          <p:nvPr>
            <p:ph sz="quarter" idx="14"/>
          </p:nvPr>
        </p:nvSpPr>
        <p:spPr>
          <a:xfrm>
            <a:off x="904969" y="1783738"/>
            <a:ext cx="9987149" cy="4570071"/>
          </a:xfrm>
        </p:spPr>
        <p:txBody>
          <a:bodyPr>
            <a:noAutofit/>
          </a:bodyPr>
          <a:lstStyle/>
          <a:p>
            <a:r>
              <a:rPr lang="en-US" sz="2200" dirty="0"/>
              <a:t>At least a quorum must participate in-person from a single physical location identified on the agenda.</a:t>
            </a:r>
          </a:p>
          <a:p>
            <a:r>
              <a:rPr lang="en-US" sz="2200" dirty="0"/>
              <a:t>This physical location must be open to the public. </a:t>
            </a:r>
          </a:p>
          <a:p>
            <a:r>
              <a:rPr lang="en-US" sz="2200" dirty="0"/>
              <a:t>Each teleconferencing member must:</a:t>
            </a:r>
          </a:p>
          <a:p>
            <a:pPr lvl="1"/>
            <a:r>
              <a:rPr lang="en-US" sz="1800" dirty="0"/>
              <a:t>Be on camera, with audio on, at least during each vote.*</a:t>
            </a:r>
          </a:p>
          <a:p>
            <a:pPr lvl="1"/>
            <a:r>
              <a:rPr lang="en-US" sz="1800" dirty="0"/>
              <a:t>Disclose whether anyone over 18 is present at the remote location and, if so, their relationship to the member.</a:t>
            </a:r>
          </a:p>
          <a:p>
            <a:r>
              <a:rPr lang="en-US" sz="2200" dirty="0"/>
              <a:t>If teleconferencing is used, TAMC must:</a:t>
            </a:r>
          </a:p>
          <a:p>
            <a:pPr lvl="1"/>
            <a:r>
              <a:rPr lang="en-US" sz="1800" dirty="0"/>
              <a:t>Provide the public with either a “two-way audiovisual platform” or telephone service and a live webcast of the meeting and </a:t>
            </a:r>
            <a:r>
              <a:rPr lang="en-US" sz="1800" dirty="0" err="1"/>
              <a:t>agendize</a:t>
            </a:r>
            <a:r>
              <a:rPr lang="en-US" sz="1800" dirty="0"/>
              <a:t> relevant info on these services.</a:t>
            </a:r>
          </a:p>
          <a:p>
            <a:pPr lvl="2"/>
            <a:r>
              <a:rPr lang="en-US" sz="1600" dirty="0"/>
              <a:t>An interruption in connectivity to access the broadcast requires the meeting to stop until the disruption is resolved.</a:t>
            </a:r>
          </a:p>
        </p:txBody>
      </p:sp>
      <p:sp>
        <p:nvSpPr>
          <p:cNvPr id="4" name="Footer Placeholder 3">
            <a:extLst>
              <a:ext uri="{FF2B5EF4-FFF2-40B4-BE49-F238E27FC236}">
                <a16:creationId xmlns:a16="http://schemas.microsoft.com/office/drawing/2014/main" id="{34F0E31D-492A-6499-0760-B88CBF7D1C15}"/>
              </a:ext>
            </a:extLst>
          </p:cNvPr>
          <p:cNvSpPr>
            <a:spLocks noGrp="1"/>
          </p:cNvSpPr>
          <p:nvPr>
            <p:ph type="ftr" sz="quarter" idx="11"/>
          </p:nvPr>
        </p:nvSpPr>
        <p:spPr>
          <a:xfrm>
            <a:off x="195072" y="6353809"/>
            <a:ext cx="4837176" cy="365125"/>
          </a:xfrm>
        </p:spPr>
        <p:txBody>
          <a:bodyPr/>
          <a:lstStyle/>
          <a:p>
            <a:r>
              <a:rPr lang="en-US" dirty="0">
                <a:solidFill>
                  <a:prstClr val="black"/>
                </a:solidFill>
              </a:rPr>
              <a:t>Teleconferencing Options in the wake of AB 2449	</a:t>
            </a:r>
          </a:p>
        </p:txBody>
      </p:sp>
      <p:sp>
        <p:nvSpPr>
          <p:cNvPr id="5" name="Date Placeholder 4">
            <a:extLst>
              <a:ext uri="{FF2B5EF4-FFF2-40B4-BE49-F238E27FC236}">
                <a16:creationId xmlns:a16="http://schemas.microsoft.com/office/drawing/2014/main" id="{CAF796B9-68C6-B2D1-9991-FE14963C45C5}"/>
              </a:ext>
            </a:extLst>
          </p:cNvPr>
          <p:cNvSpPr>
            <a:spLocks noGrp="1"/>
          </p:cNvSpPr>
          <p:nvPr>
            <p:ph type="dt" sz="half" idx="10"/>
          </p:nvPr>
        </p:nvSpPr>
        <p:spPr/>
        <p:txBody>
          <a:bodyPr/>
          <a:lstStyle/>
          <a:p>
            <a:pPr>
              <a:defRPr/>
            </a:pPr>
            <a:r>
              <a:rPr lang="en-US" dirty="0">
                <a:solidFill>
                  <a:prstClr val="black"/>
                </a:solidFill>
              </a:rPr>
              <a:t>December  7, 2022</a:t>
            </a:r>
          </a:p>
        </p:txBody>
      </p:sp>
      <p:sp>
        <p:nvSpPr>
          <p:cNvPr id="6" name="Slide Number Placeholder 5">
            <a:extLst>
              <a:ext uri="{FF2B5EF4-FFF2-40B4-BE49-F238E27FC236}">
                <a16:creationId xmlns:a16="http://schemas.microsoft.com/office/drawing/2014/main" id="{AC0F5DDA-80A5-BA9E-9FA2-1041C6BC51F2}"/>
              </a:ext>
            </a:extLst>
          </p:cNvPr>
          <p:cNvSpPr>
            <a:spLocks noGrp="1"/>
          </p:cNvSpPr>
          <p:nvPr>
            <p:ph type="sldNum" sz="quarter" idx="12"/>
          </p:nvPr>
        </p:nvSpPr>
        <p:spPr>
          <a:xfrm>
            <a:off x="11352784" y="6353809"/>
            <a:ext cx="630936"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B786C7-B8F9-4072-AAAA-17258464D730}" type="slidenum">
              <a:rPr kumimoji="0" lang="en-US" sz="1050" b="0" i="0" u="none" strike="noStrike" kern="1200" cap="none" spc="0" normalizeH="0" baseline="0" noProof="0" smtClean="0">
                <a:ln>
                  <a:noFill/>
                </a:ln>
                <a:solidFill>
                  <a:prstClr val="black"/>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050" b="0" i="0" u="none" strike="noStrike" kern="1200" cap="none" spc="0" normalizeH="0" baseline="0" noProof="0" dirty="0">
              <a:ln>
                <a:noFill/>
              </a:ln>
              <a:solidFill>
                <a:prstClr val="black"/>
              </a:solidFill>
              <a:effectLst/>
              <a:uLnTx/>
              <a:uFillTx/>
              <a:latin typeface="Avenir Next LT Pro"/>
              <a:ea typeface="+mn-ea"/>
              <a:cs typeface="+mn-cs"/>
            </a:endParaRPr>
          </a:p>
        </p:txBody>
      </p:sp>
    </p:spTree>
    <p:extLst>
      <p:ext uri="{BB962C8B-B14F-4D97-AF65-F5344CB8AC3E}">
        <p14:creationId xmlns:p14="http://schemas.microsoft.com/office/powerpoint/2010/main" val="30045616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1950DD-5A2F-3F6A-D281-5B27A1E18910}"/>
              </a:ext>
            </a:extLst>
          </p:cNvPr>
          <p:cNvSpPr>
            <a:spLocks noGrp="1"/>
          </p:cNvSpPr>
          <p:nvPr>
            <p:ph type="title"/>
          </p:nvPr>
        </p:nvSpPr>
        <p:spPr/>
        <p:txBody>
          <a:bodyPr>
            <a:normAutofit fontScale="90000"/>
          </a:bodyPr>
          <a:lstStyle/>
          <a:p>
            <a:r>
              <a:rPr lang="en-US" dirty="0"/>
              <a:t>Summary		</a:t>
            </a:r>
          </a:p>
        </p:txBody>
      </p:sp>
      <p:sp>
        <p:nvSpPr>
          <p:cNvPr id="3" name="Content Placeholder 2">
            <a:extLst>
              <a:ext uri="{FF2B5EF4-FFF2-40B4-BE49-F238E27FC236}">
                <a16:creationId xmlns:a16="http://schemas.microsoft.com/office/drawing/2014/main" id="{49444266-768F-A439-6434-3D3DB8C93958}"/>
              </a:ext>
            </a:extLst>
          </p:cNvPr>
          <p:cNvSpPr>
            <a:spLocks noGrp="1"/>
          </p:cNvSpPr>
          <p:nvPr>
            <p:ph sz="quarter" idx="14"/>
          </p:nvPr>
        </p:nvSpPr>
        <p:spPr>
          <a:xfrm>
            <a:off x="904969" y="1783738"/>
            <a:ext cx="9987149" cy="4570071"/>
          </a:xfrm>
        </p:spPr>
        <p:txBody>
          <a:bodyPr>
            <a:noAutofit/>
          </a:bodyPr>
          <a:lstStyle/>
          <a:p>
            <a:r>
              <a:rPr lang="en-US" sz="2200" dirty="0"/>
              <a:t> Teleconferencing remains available even after AB 361 goes away, but there are significant downsides to the two remaining options.</a:t>
            </a:r>
          </a:p>
          <a:p>
            <a:r>
              <a:rPr lang="en-US" sz="2200" dirty="0"/>
              <a:t>Traditional Brown Act teleconferencing is still an option, but that requires each member to have a publicly accessible teleconferencing location.</a:t>
            </a:r>
          </a:p>
          <a:p>
            <a:r>
              <a:rPr lang="en-US" sz="2200" dirty="0"/>
              <a:t>AB 2449 has severe drawbacks including limiting teleconferencing (for TAMC, as a practical matter) to twice per calendar year and then only under limited circumstances.</a:t>
            </a:r>
          </a:p>
          <a:p>
            <a:r>
              <a:rPr lang="en-US" sz="2200" dirty="0"/>
              <a:t>AB 2449 also requires an in-person quorum in the jurisdiction, which may be difficult for the Board given the geographic sprawl its members represent.</a:t>
            </a:r>
            <a:endParaRPr lang="en-US" sz="1600" dirty="0"/>
          </a:p>
        </p:txBody>
      </p:sp>
      <p:sp>
        <p:nvSpPr>
          <p:cNvPr id="4" name="Footer Placeholder 3">
            <a:extLst>
              <a:ext uri="{FF2B5EF4-FFF2-40B4-BE49-F238E27FC236}">
                <a16:creationId xmlns:a16="http://schemas.microsoft.com/office/drawing/2014/main" id="{34F0E31D-492A-6499-0760-B88CBF7D1C15}"/>
              </a:ext>
            </a:extLst>
          </p:cNvPr>
          <p:cNvSpPr>
            <a:spLocks noGrp="1"/>
          </p:cNvSpPr>
          <p:nvPr>
            <p:ph type="ftr" sz="quarter" idx="11"/>
          </p:nvPr>
        </p:nvSpPr>
        <p:spPr>
          <a:xfrm>
            <a:off x="195072" y="6353809"/>
            <a:ext cx="4837176" cy="365125"/>
          </a:xfrm>
        </p:spPr>
        <p:txBody>
          <a:bodyPr/>
          <a:lstStyle/>
          <a:p>
            <a:r>
              <a:rPr lang="en-US" dirty="0">
                <a:solidFill>
                  <a:prstClr val="black"/>
                </a:solidFill>
              </a:rPr>
              <a:t>Teleconferencing Options in the wake of AB 2449	</a:t>
            </a:r>
          </a:p>
        </p:txBody>
      </p:sp>
      <p:sp>
        <p:nvSpPr>
          <p:cNvPr id="5" name="Date Placeholder 4">
            <a:extLst>
              <a:ext uri="{FF2B5EF4-FFF2-40B4-BE49-F238E27FC236}">
                <a16:creationId xmlns:a16="http://schemas.microsoft.com/office/drawing/2014/main" id="{CAF796B9-68C6-B2D1-9991-FE14963C45C5}"/>
              </a:ext>
            </a:extLst>
          </p:cNvPr>
          <p:cNvSpPr>
            <a:spLocks noGrp="1"/>
          </p:cNvSpPr>
          <p:nvPr>
            <p:ph type="dt" sz="half" idx="10"/>
          </p:nvPr>
        </p:nvSpPr>
        <p:spPr/>
        <p:txBody>
          <a:bodyPr/>
          <a:lstStyle/>
          <a:p>
            <a:pPr>
              <a:defRPr/>
            </a:pPr>
            <a:r>
              <a:rPr lang="en-US" dirty="0">
                <a:solidFill>
                  <a:prstClr val="black"/>
                </a:solidFill>
              </a:rPr>
              <a:t>December  7, 2022</a:t>
            </a:r>
          </a:p>
        </p:txBody>
      </p:sp>
      <p:sp>
        <p:nvSpPr>
          <p:cNvPr id="6" name="Slide Number Placeholder 5">
            <a:extLst>
              <a:ext uri="{FF2B5EF4-FFF2-40B4-BE49-F238E27FC236}">
                <a16:creationId xmlns:a16="http://schemas.microsoft.com/office/drawing/2014/main" id="{AC0F5DDA-80A5-BA9E-9FA2-1041C6BC51F2}"/>
              </a:ext>
            </a:extLst>
          </p:cNvPr>
          <p:cNvSpPr>
            <a:spLocks noGrp="1"/>
          </p:cNvSpPr>
          <p:nvPr>
            <p:ph type="sldNum" sz="quarter" idx="12"/>
          </p:nvPr>
        </p:nvSpPr>
        <p:spPr>
          <a:xfrm>
            <a:off x="11352784" y="6353809"/>
            <a:ext cx="630936"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B786C7-B8F9-4072-AAAA-17258464D730}" type="slidenum">
              <a:rPr kumimoji="0" lang="en-US" sz="1050" b="0" i="0" u="none" strike="noStrike" kern="1200" cap="none" spc="0" normalizeH="0" baseline="0" noProof="0" smtClean="0">
                <a:ln>
                  <a:noFill/>
                </a:ln>
                <a:solidFill>
                  <a:prstClr val="black"/>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050" b="0" i="0" u="none" strike="noStrike" kern="1200" cap="none" spc="0" normalizeH="0" baseline="0" noProof="0" dirty="0">
              <a:ln>
                <a:noFill/>
              </a:ln>
              <a:solidFill>
                <a:prstClr val="black"/>
              </a:solidFill>
              <a:effectLst/>
              <a:uLnTx/>
              <a:uFillTx/>
              <a:latin typeface="Avenir Next LT Pro"/>
              <a:ea typeface="+mn-ea"/>
              <a:cs typeface="+mn-cs"/>
            </a:endParaRPr>
          </a:p>
        </p:txBody>
      </p:sp>
    </p:spTree>
    <p:extLst>
      <p:ext uri="{BB962C8B-B14F-4D97-AF65-F5344CB8AC3E}">
        <p14:creationId xmlns:p14="http://schemas.microsoft.com/office/powerpoint/2010/main" val="12314237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1950DD-5A2F-3F6A-D281-5B27A1E18910}"/>
              </a:ext>
            </a:extLst>
          </p:cNvPr>
          <p:cNvSpPr>
            <a:spLocks noGrp="1"/>
          </p:cNvSpPr>
          <p:nvPr>
            <p:ph type="title"/>
          </p:nvPr>
        </p:nvSpPr>
        <p:spPr/>
        <p:txBody>
          <a:bodyPr>
            <a:normAutofit fontScale="90000"/>
          </a:bodyPr>
          <a:lstStyle/>
          <a:p>
            <a:r>
              <a:rPr lang="en-US" dirty="0"/>
              <a:t>Conclusion	</a:t>
            </a:r>
          </a:p>
        </p:txBody>
      </p:sp>
      <p:sp>
        <p:nvSpPr>
          <p:cNvPr id="3" name="Content Placeholder 2">
            <a:extLst>
              <a:ext uri="{FF2B5EF4-FFF2-40B4-BE49-F238E27FC236}">
                <a16:creationId xmlns:a16="http://schemas.microsoft.com/office/drawing/2014/main" id="{49444266-768F-A439-6434-3D3DB8C93958}"/>
              </a:ext>
            </a:extLst>
          </p:cNvPr>
          <p:cNvSpPr>
            <a:spLocks noGrp="1"/>
          </p:cNvSpPr>
          <p:nvPr>
            <p:ph sz="quarter" idx="14"/>
          </p:nvPr>
        </p:nvSpPr>
        <p:spPr>
          <a:xfrm>
            <a:off x="904969" y="1930400"/>
            <a:ext cx="9987149" cy="2714171"/>
          </a:xfrm>
        </p:spPr>
        <p:txBody>
          <a:bodyPr>
            <a:noAutofit/>
          </a:bodyPr>
          <a:lstStyle/>
          <a:p>
            <a:pPr marL="0" indent="0" algn="ctr">
              <a:buNone/>
            </a:pPr>
            <a:endParaRPr lang="en-US" sz="8000" dirty="0"/>
          </a:p>
          <a:p>
            <a:pPr marL="0" indent="0" algn="ctr">
              <a:buNone/>
            </a:pPr>
            <a:r>
              <a:rPr lang="en-US" sz="8000" dirty="0"/>
              <a:t>Questions?</a:t>
            </a:r>
          </a:p>
        </p:txBody>
      </p:sp>
      <p:sp>
        <p:nvSpPr>
          <p:cNvPr id="4" name="Footer Placeholder 3">
            <a:extLst>
              <a:ext uri="{FF2B5EF4-FFF2-40B4-BE49-F238E27FC236}">
                <a16:creationId xmlns:a16="http://schemas.microsoft.com/office/drawing/2014/main" id="{34F0E31D-492A-6499-0760-B88CBF7D1C15}"/>
              </a:ext>
            </a:extLst>
          </p:cNvPr>
          <p:cNvSpPr>
            <a:spLocks noGrp="1"/>
          </p:cNvSpPr>
          <p:nvPr>
            <p:ph type="ftr" sz="quarter" idx="11"/>
          </p:nvPr>
        </p:nvSpPr>
        <p:spPr>
          <a:xfrm>
            <a:off x="195072" y="6353809"/>
            <a:ext cx="4837176" cy="365125"/>
          </a:xfrm>
        </p:spPr>
        <p:txBody>
          <a:bodyPr/>
          <a:lstStyle/>
          <a:p>
            <a:r>
              <a:rPr lang="en-US" dirty="0">
                <a:solidFill>
                  <a:prstClr val="black"/>
                </a:solidFill>
              </a:rPr>
              <a:t>Teleconferencing Options in the wake of AB 2449	</a:t>
            </a:r>
          </a:p>
        </p:txBody>
      </p:sp>
      <p:sp>
        <p:nvSpPr>
          <p:cNvPr id="5" name="Date Placeholder 4">
            <a:extLst>
              <a:ext uri="{FF2B5EF4-FFF2-40B4-BE49-F238E27FC236}">
                <a16:creationId xmlns:a16="http://schemas.microsoft.com/office/drawing/2014/main" id="{CAF796B9-68C6-B2D1-9991-FE14963C45C5}"/>
              </a:ext>
            </a:extLst>
          </p:cNvPr>
          <p:cNvSpPr>
            <a:spLocks noGrp="1"/>
          </p:cNvSpPr>
          <p:nvPr>
            <p:ph type="dt" sz="half" idx="10"/>
          </p:nvPr>
        </p:nvSpPr>
        <p:spPr/>
        <p:txBody>
          <a:bodyPr/>
          <a:lstStyle/>
          <a:p>
            <a:pPr>
              <a:defRPr/>
            </a:pPr>
            <a:r>
              <a:rPr lang="en-US" dirty="0">
                <a:solidFill>
                  <a:prstClr val="black"/>
                </a:solidFill>
              </a:rPr>
              <a:t>December  7, 2022</a:t>
            </a:r>
          </a:p>
        </p:txBody>
      </p:sp>
      <p:sp>
        <p:nvSpPr>
          <p:cNvPr id="6" name="Slide Number Placeholder 5">
            <a:extLst>
              <a:ext uri="{FF2B5EF4-FFF2-40B4-BE49-F238E27FC236}">
                <a16:creationId xmlns:a16="http://schemas.microsoft.com/office/drawing/2014/main" id="{AC0F5DDA-80A5-BA9E-9FA2-1041C6BC51F2}"/>
              </a:ext>
            </a:extLst>
          </p:cNvPr>
          <p:cNvSpPr>
            <a:spLocks noGrp="1"/>
          </p:cNvSpPr>
          <p:nvPr>
            <p:ph type="sldNum" sz="quarter" idx="12"/>
          </p:nvPr>
        </p:nvSpPr>
        <p:spPr>
          <a:xfrm>
            <a:off x="11352784" y="6353809"/>
            <a:ext cx="630936"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B786C7-B8F9-4072-AAAA-17258464D730}" type="slidenum">
              <a:rPr kumimoji="0" lang="en-US" sz="1050" b="0" i="0" u="none" strike="noStrike" kern="1200" cap="none" spc="0" normalizeH="0" baseline="0" noProof="0" smtClean="0">
                <a:ln>
                  <a:noFill/>
                </a:ln>
                <a:solidFill>
                  <a:prstClr val="black"/>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050" b="0" i="0" u="none" strike="noStrike" kern="1200" cap="none" spc="0" normalizeH="0" baseline="0" noProof="0" dirty="0">
              <a:ln>
                <a:noFill/>
              </a:ln>
              <a:solidFill>
                <a:prstClr val="black"/>
              </a:solidFill>
              <a:effectLst/>
              <a:uLnTx/>
              <a:uFillTx/>
              <a:latin typeface="Avenir Next LT Pro"/>
              <a:ea typeface="+mn-ea"/>
              <a:cs typeface="+mn-cs"/>
            </a:endParaRPr>
          </a:p>
        </p:txBody>
      </p:sp>
    </p:spTree>
    <p:extLst>
      <p:ext uri="{BB962C8B-B14F-4D97-AF65-F5344CB8AC3E}">
        <p14:creationId xmlns:p14="http://schemas.microsoft.com/office/powerpoint/2010/main" val="3915105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7">
            <a:extLst>
              <a:ext uri="{FF2B5EF4-FFF2-40B4-BE49-F238E27FC236}">
                <a16:creationId xmlns:a16="http://schemas.microsoft.com/office/drawing/2014/main" id="{9F2FEA60-F900-4C56-9486-48EA30926F6E}"/>
              </a:ext>
            </a:extLst>
          </p:cNvPr>
          <p:cNvSpPr>
            <a:spLocks noGrp="1"/>
          </p:cNvSpPr>
          <p:nvPr>
            <p:ph type="title"/>
          </p:nvPr>
        </p:nvSpPr>
        <p:spPr>
          <a:xfrm>
            <a:off x="649045" y="365124"/>
            <a:ext cx="9523655" cy="1501327"/>
          </a:xfrm>
        </p:spPr>
        <p:txBody>
          <a:bodyPr/>
          <a:lstStyle/>
          <a:p>
            <a:r>
              <a:rPr lang="en-US" dirty="0"/>
              <a:t>Introduction</a:t>
            </a:r>
          </a:p>
        </p:txBody>
      </p:sp>
      <p:pic>
        <p:nvPicPr>
          <p:cNvPr id="8" name="Picture Placeholder 7" descr="A picture containing mountain, sky, outdoor, nature">
            <a:extLst>
              <a:ext uri="{FF2B5EF4-FFF2-40B4-BE49-F238E27FC236}">
                <a16:creationId xmlns:a16="http://schemas.microsoft.com/office/drawing/2014/main" id="{7B7F6341-D9BE-4D3C-92A1-37FAA11DE63C}"/>
              </a:ext>
            </a:extLst>
          </p:cNvPr>
          <p:cNvPicPr>
            <a:picLocks noGrp="1" noChangeAspect="1"/>
          </p:cNvPicPr>
          <p:nvPr>
            <p:ph type="pic" sz="quarter" idx="13"/>
          </p:nvPr>
        </p:nvPicPr>
        <p:blipFill rotWithShape="1">
          <a:blip r:embed="rId3" cstate="screen">
            <a:extLst>
              <a:ext uri="{28A0092B-C50C-407E-A947-70E740481C1C}">
                <a14:useLocalDpi xmlns:a14="http://schemas.microsoft.com/office/drawing/2010/main" val="0"/>
              </a:ext>
            </a:extLst>
          </a:blip>
          <a:srcRect/>
          <a:stretch/>
        </p:blipFill>
        <p:spPr>
          <a:xfrm>
            <a:off x="0" y="2286000"/>
            <a:ext cx="5067300" cy="4572000"/>
          </a:xfrm>
        </p:spPr>
      </p:pic>
      <p:sp>
        <p:nvSpPr>
          <p:cNvPr id="3" name="Footer Placeholder 2">
            <a:extLst>
              <a:ext uri="{FF2B5EF4-FFF2-40B4-BE49-F238E27FC236}">
                <a16:creationId xmlns:a16="http://schemas.microsoft.com/office/drawing/2014/main" id="{88BDA17F-F303-4811-96C4-AD8A09ABEC11}"/>
              </a:ext>
            </a:extLst>
          </p:cNvPr>
          <p:cNvSpPr>
            <a:spLocks noGrp="1"/>
          </p:cNvSpPr>
          <p:nvPr>
            <p:ph type="ftr" sz="quarter" idx="11"/>
          </p:nvPr>
        </p:nvSpPr>
        <p:spPr>
          <a:xfrm>
            <a:off x="201168" y="6356350"/>
            <a:ext cx="4837176" cy="365125"/>
          </a:xfrm>
        </p:spPr>
        <p:txBody>
          <a:bodyPr/>
          <a:lstStyle/>
          <a:p>
            <a:r>
              <a:rPr lang="en-US" dirty="0"/>
              <a:t>Teleconferencing Options in the wake of AB 2449	</a:t>
            </a:r>
            <a:r>
              <a:rPr lang="en-US" dirty="0">
                <a:solidFill>
                  <a:prstClr val="black"/>
                </a:solidFill>
              </a:rPr>
              <a:t>Teleconferencing Options in the wake of AB 2449</a:t>
            </a:r>
            <a:endParaRPr lang="en-US" dirty="0"/>
          </a:p>
        </p:txBody>
      </p:sp>
      <p:sp>
        <p:nvSpPr>
          <p:cNvPr id="19" name="Content Placeholder 18">
            <a:extLst>
              <a:ext uri="{FF2B5EF4-FFF2-40B4-BE49-F238E27FC236}">
                <a16:creationId xmlns:a16="http://schemas.microsoft.com/office/drawing/2014/main" id="{AB6583FE-B653-4C01-9ADF-EC8514A0B5ED}"/>
              </a:ext>
            </a:extLst>
          </p:cNvPr>
          <p:cNvSpPr>
            <a:spLocks noGrp="1"/>
          </p:cNvSpPr>
          <p:nvPr>
            <p:ph idx="1"/>
          </p:nvPr>
        </p:nvSpPr>
        <p:spPr>
          <a:xfrm>
            <a:off x="5819887" y="2899186"/>
            <a:ext cx="5610113" cy="3284359"/>
          </a:xfrm>
        </p:spPr>
        <p:txBody>
          <a:bodyPr>
            <a:normAutofit lnSpcReduction="10000"/>
          </a:bodyPr>
          <a:lstStyle/>
          <a:p>
            <a:pPr marL="342900" indent="-342900">
              <a:buFont typeface="Arial" panose="020B0604020202020204" pitchFamily="34" charset="0"/>
              <a:buChar char="•"/>
            </a:pPr>
            <a:r>
              <a:rPr lang="en-US" dirty="0"/>
              <a:t>AB 361 authorizes teleconference meetings through 12-31-23, but only if there is a state-declared state of emergency. </a:t>
            </a:r>
          </a:p>
          <a:p>
            <a:pPr marL="342900" indent="-342900">
              <a:buFont typeface="Arial" panose="020B0604020202020204" pitchFamily="34" charset="0"/>
              <a:buChar char="•"/>
            </a:pPr>
            <a:r>
              <a:rPr lang="en-US" dirty="0"/>
              <a:t>The current COVID emergency expires 2-28-23. What will be the Board’s teleconferencing options after that date?	</a:t>
            </a:r>
          </a:p>
        </p:txBody>
      </p:sp>
      <p:sp>
        <p:nvSpPr>
          <p:cNvPr id="4" name="Date Placeholder 3">
            <a:extLst>
              <a:ext uri="{FF2B5EF4-FFF2-40B4-BE49-F238E27FC236}">
                <a16:creationId xmlns:a16="http://schemas.microsoft.com/office/drawing/2014/main" id="{F6D5CF6D-DC44-4734-988C-0AAA60D5F7E2}"/>
              </a:ext>
            </a:extLst>
          </p:cNvPr>
          <p:cNvSpPr>
            <a:spLocks noGrp="1"/>
          </p:cNvSpPr>
          <p:nvPr>
            <p:ph type="dt" sz="half" idx="10"/>
          </p:nvPr>
        </p:nvSpPr>
        <p:spPr>
          <a:xfrm>
            <a:off x="7013448" y="6355080"/>
            <a:ext cx="4352544" cy="365125"/>
          </a:xfrm>
        </p:spPr>
        <p:txBody>
          <a:bodyPr/>
          <a:lstStyle/>
          <a:p>
            <a:pPr>
              <a:defRPr/>
            </a:pPr>
            <a:r>
              <a:rPr lang="en-US" dirty="0">
                <a:solidFill>
                  <a:prstClr val="black"/>
                </a:solidFill>
              </a:rPr>
              <a:t>December  7, 2022</a:t>
            </a:r>
          </a:p>
        </p:txBody>
      </p:sp>
      <p:sp>
        <p:nvSpPr>
          <p:cNvPr id="5" name="Slide Number Placeholder 4">
            <a:extLst>
              <a:ext uri="{FF2B5EF4-FFF2-40B4-BE49-F238E27FC236}">
                <a16:creationId xmlns:a16="http://schemas.microsoft.com/office/drawing/2014/main" id="{3E08B9AF-847F-4250-A53B-82D9036A5EBF}"/>
              </a:ext>
            </a:extLst>
          </p:cNvPr>
          <p:cNvSpPr>
            <a:spLocks noGrp="1"/>
          </p:cNvSpPr>
          <p:nvPr>
            <p:ph type="sldNum" sz="quarter" idx="12"/>
          </p:nvPr>
        </p:nvSpPr>
        <p:spPr>
          <a:xfrm>
            <a:off x="11359896" y="6355080"/>
            <a:ext cx="630936" cy="365125"/>
          </a:xfrm>
        </p:spPr>
        <p:txBody>
          <a:bodyPr/>
          <a:lstStyle/>
          <a:p>
            <a:pPr lvl="0"/>
            <a:fld id="{244D815C-8BF3-4ECF-A945-A2A7C2983AF9}" type="slidenum">
              <a:rPr lang="en-US" noProof="0" smtClean="0"/>
              <a:pPr lvl="0"/>
              <a:t>2</a:t>
            </a:fld>
            <a:endParaRPr lang="en-US" noProof="0" dirty="0"/>
          </a:p>
        </p:txBody>
      </p:sp>
    </p:spTree>
    <p:extLst>
      <p:ext uri="{BB962C8B-B14F-4D97-AF65-F5344CB8AC3E}">
        <p14:creationId xmlns:p14="http://schemas.microsoft.com/office/powerpoint/2010/main" val="10747538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91362B-92EA-6210-8BB9-F764C18C0BA9}"/>
              </a:ext>
            </a:extLst>
          </p:cNvPr>
          <p:cNvSpPr>
            <a:spLocks noGrp="1"/>
          </p:cNvSpPr>
          <p:nvPr>
            <p:ph type="title"/>
          </p:nvPr>
        </p:nvSpPr>
        <p:spPr/>
        <p:txBody>
          <a:bodyPr>
            <a:normAutofit/>
          </a:bodyPr>
          <a:lstStyle/>
          <a:p>
            <a:r>
              <a:rPr lang="en-US" sz="3600" dirty="0"/>
              <a:t>Overview: 3 Teleconference Options</a:t>
            </a:r>
          </a:p>
        </p:txBody>
      </p:sp>
      <p:sp>
        <p:nvSpPr>
          <p:cNvPr id="15" name="Content Placeholder 14">
            <a:extLst>
              <a:ext uri="{FF2B5EF4-FFF2-40B4-BE49-F238E27FC236}">
                <a16:creationId xmlns:a16="http://schemas.microsoft.com/office/drawing/2014/main" id="{28852EB1-93DF-8FE2-9917-68911406E991}"/>
              </a:ext>
            </a:extLst>
          </p:cNvPr>
          <p:cNvSpPr>
            <a:spLocks noGrp="1"/>
          </p:cNvSpPr>
          <p:nvPr>
            <p:ph sz="quarter" idx="14"/>
          </p:nvPr>
        </p:nvSpPr>
        <p:spPr/>
        <p:txBody>
          <a:bodyPr>
            <a:normAutofit/>
          </a:bodyPr>
          <a:lstStyle/>
          <a:p>
            <a:r>
              <a:rPr lang="en-US" dirty="0"/>
              <a:t>1)	The Traditional Option</a:t>
            </a:r>
          </a:p>
          <a:p>
            <a:pPr lvl="1"/>
            <a:r>
              <a:rPr lang="en-US" dirty="0"/>
              <a:t>The Brown Act already had a teleconference option pre-COVID; that option is still available, but its public access requirement severely limits its utility. </a:t>
            </a:r>
          </a:p>
          <a:p>
            <a:r>
              <a:rPr lang="en-US" dirty="0"/>
              <a:t>2)	AB 361</a:t>
            </a:r>
          </a:p>
          <a:p>
            <a:pPr lvl="1"/>
            <a:r>
              <a:rPr lang="en-US" dirty="0"/>
              <a:t>AB 361 is a theoretical option until it expires on 12-31-23, but it requires a state-declared state of emergency; the COVID one expires 2-28-23.</a:t>
            </a:r>
          </a:p>
          <a:p>
            <a:r>
              <a:rPr lang="en-US" dirty="0"/>
              <a:t>3)	AB 2449</a:t>
            </a:r>
          </a:p>
          <a:p>
            <a:pPr lvl="1"/>
            <a:r>
              <a:rPr lang="en-US" dirty="0"/>
              <a:t>The new normal post-COVID – contains onerous, complicated restrictions on teleconferencing.</a:t>
            </a:r>
          </a:p>
          <a:p>
            <a:pPr marL="457200" lvl="1" indent="0">
              <a:buNone/>
            </a:pPr>
            <a:endParaRPr lang="en-US" dirty="0"/>
          </a:p>
        </p:txBody>
      </p:sp>
      <p:sp>
        <p:nvSpPr>
          <p:cNvPr id="4" name="Footer Placeholder 3">
            <a:extLst>
              <a:ext uri="{FF2B5EF4-FFF2-40B4-BE49-F238E27FC236}">
                <a16:creationId xmlns:a16="http://schemas.microsoft.com/office/drawing/2014/main" id="{988FE55C-E712-E8AB-6E36-B4262DB7FCD4}"/>
              </a:ext>
            </a:extLst>
          </p:cNvPr>
          <p:cNvSpPr>
            <a:spLocks noGrp="1"/>
          </p:cNvSpPr>
          <p:nvPr>
            <p:ph type="ftr" sz="quarter" idx="11"/>
          </p:nvPr>
        </p:nvSpPr>
        <p:spPr/>
        <p:txBody>
          <a:bodyPr/>
          <a:lstStyle/>
          <a:p>
            <a:r>
              <a:rPr lang="en-US" dirty="0">
                <a:solidFill>
                  <a:prstClr val="black"/>
                </a:solidFill>
              </a:rPr>
              <a:t>Teleconferencing Options in the wake of AB 2449	</a:t>
            </a:r>
          </a:p>
        </p:txBody>
      </p:sp>
      <p:sp>
        <p:nvSpPr>
          <p:cNvPr id="6" name="Date Placeholder 5">
            <a:extLst>
              <a:ext uri="{FF2B5EF4-FFF2-40B4-BE49-F238E27FC236}">
                <a16:creationId xmlns:a16="http://schemas.microsoft.com/office/drawing/2014/main" id="{5BFE318E-36C5-678F-9745-4E88897B8CA9}"/>
              </a:ext>
            </a:extLst>
          </p:cNvPr>
          <p:cNvSpPr>
            <a:spLocks noGrp="1"/>
          </p:cNvSpPr>
          <p:nvPr>
            <p:ph type="dt" sz="half" idx="10"/>
          </p:nvPr>
        </p:nvSpPr>
        <p:spPr/>
        <p:txBody>
          <a:bodyPr/>
          <a:lstStyle/>
          <a:p>
            <a:pPr>
              <a:defRPr/>
            </a:pPr>
            <a:r>
              <a:rPr lang="en-US" dirty="0">
                <a:solidFill>
                  <a:prstClr val="black"/>
                </a:solidFill>
              </a:rPr>
              <a:t>December  7, 2022</a:t>
            </a:r>
          </a:p>
        </p:txBody>
      </p:sp>
      <p:sp>
        <p:nvSpPr>
          <p:cNvPr id="7" name="Slide Number Placeholder 6">
            <a:extLst>
              <a:ext uri="{FF2B5EF4-FFF2-40B4-BE49-F238E27FC236}">
                <a16:creationId xmlns:a16="http://schemas.microsoft.com/office/drawing/2014/main" id="{F5EA15E8-06C5-B80D-E3A7-BAD8C6969A21}"/>
              </a:ext>
            </a:extLst>
          </p:cNvPr>
          <p:cNvSpPr>
            <a:spLocks noGrp="1"/>
          </p:cNvSpPr>
          <p:nvPr>
            <p:ph type="sldNum" sz="quarter" idx="12"/>
          </p:nvPr>
        </p:nvSpPr>
        <p:spPr/>
        <p:txBody>
          <a:bodyPr/>
          <a:lstStyle/>
          <a:p>
            <a:pPr lvl="0"/>
            <a:fld id="{CD6D940D-6D44-4DF9-9322-B4B11F7EDCD0}" type="slidenum">
              <a:rPr lang="en-US" noProof="0" smtClean="0"/>
              <a:pPr lvl="0"/>
              <a:t>3</a:t>
            </a:fld>
            <a:endParaRPr lang="en-US" noProof="0" dirty="0"/>
          </a:p>
        </p:txBody>
      </p:sp>
    </p:spTree>
    <p:extLst>
      <p:ext uri="{BB962C8B-B14F-4D97-AF65-F5344CB8AC3E}">
        <p14:creationId xmlns:p14="http://schemas.microsoft.com/office/powerpoint/2010/main" val="8505532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1950DD-5A2F-3F6A-D281-5B27A1E18910}"/>
              </a:ext>
            </a:extLst>
          </p:cNvPr>
          <p:cNvSpPr>
            <a:spLocks noGrp="1"/>
          </p:cNvSpPr>
          <p:nvPr>
            <p:ph type="title"/>
          </p:nvPr>
        </p:nvSpPr>
        <p:spPr/>
        <p:txBody>
          <a:bodyPr>
            <a:normAutofit fontScale="90000"/>
          </a:bodyPr>
          <a:lstStyle/>
          <a:p>
            <a:r>
              <a:rPr lang="en-US" dirty="0"/>
              <a:t>Option 1: Traditional Brown Act</a:t>
            </a:r>
          </a:p>
        </p:txBody>
      </p:sp>
      <p:sp>
        <p:nvSpPr>
          <p:cNvPr id="3" name="Content Placeholder 2">
            <a:extLst>
              <a:ext uri="{FF2B5EF4-FFF2-40B4-BE49-F238E27FC236}">
                <a16:creationId xmlns:a16="http://schemas.microsoft.com/office/drawing/2014/main" id="{49444266-768F-A439-6434-3D3DB8C93958}"/>
              </a:ext>
            </a:extLst>
          </p:cNvPr>
          <p:cNvSpPr>
            <a:spLocks noGrp="1"/>
          </p:cNvSpPr>
          <p:nvPr>
            <p:ph sz="quarter" idx="14"/>
          </p:nvPr>
        </p:nvSpPr>
        <p:spPr>
          <a:xfrm>
            <a:off x="1002983" y="1666519"/>
            <a:ext cx="9987149" cy="4424999"/>
          </a:xfrm>
        </p:spPr>
        <p:txBody>
          <a:bodyPr>
            <a:noAutofit/>
          </a:bodyPr>
          <a:lstStyle/>
          <a:p>
            <a:r>
              <a:rPr lang="en-US" sz="2000" dirty="0"/>
              <a:t>Under the Brown Act, a member may teleconference with far fewer restrictions than those required by AB 361 and AB 2449, but with a big catch.</a:t>
            </a:r>
          </a:p>
          <a:p>
            <a:r>
              <a:rPr lang="en-US" sz="2000" dirty="0"/>
              <a:t>Under Option 1, there is:</a:t>
            </a:r>
          </a:p>
          <a:p>
            <a:pPr marL="685800" marR="0" lvl="1" indent="-228600" algn="l" defTabSz="914400" rtl="0" eaLnBrk="1" fontAlgn="auto" latinLnBrk="0" hangingPunct="1">
              <a:lnSpc>
                <a:spcPct val="110000"/>
              </a:lnSpc>
              <a:spcBef>
                <a:spcPts val="500"/>
              </a:spcBef>
              <a:spcAft>
                <a:spcPts val="0"/>
              </a:spcAft>
              <a:buClrTx/>
              <a:buSzTx/>
              <a:buFont typeface="Arial" panose="020B0604020202020204" pitchFamily="34" charset="0"/>
              <a:buChar char="•"/>
              <a:tabLst/>
              <a:defRPr/>
            </a:pPr>
            <a:r>
              <a:rPr kumimoji="0" lang="en-US" sz="1600" b="0" i="0" u="none" strike="noStrike" kern="1200" cap="none" spc="-20" normalizeH="0" baseline="0" noProof="0" dirty="0">
                <a:ln>
                  <a:noFill/>
                </a:ln>
                <a:solidFill>
                  <a:prstClr val="black"/>
                </a:solidFill>
                <a:effectLst/>
                <a:uLnTx/>
                <a:uFillTx/>
                <a:latin typeface="Avenir Next LT Pro"/>
                <a:ea typeface="+mn-ea"/>
                <a:cs typeface="+mn-cs"/>
              </a:rPr>
              <a:t>No findings requirement;</a:t>
            </a:r>
          </a:p>
          <a:p>
            <a:pPr marL="685800" marR="0" lvl="1" indent="-228600" algn="l" defTabSz="914400" rtl="0" eaLnBrk="1" fontAlgn="auto" latinLnBrk="0" hangingPunct="1">
              <a:lnSpc>
                <a:spcPct val="110000"/>
              </a:lnSpc>
              <a:spcBef>
                <a:spcPts val="500"/>
              </a:spcBef>
              <a:spcAft>
                <a:spcPts val="0"/>
              </a:spcAft>
              <a:buClrTx/>
              <a:buSzTx/>
              <a:buFont typeface="Arial" panose="020B0604020202020204" pitchFamily="34" charset="0"/>
              <a:buChar char="•"/>
              <a:tabLst/>
              <a:defRPr/>
            </a:pPr>
            <a:r>
              <a:rPr kumimoji="0" lang="en-US" sz="1600" b="0" i="0" u="none" strike="noStrike" kern="1200" cap="none" spc="-20" normalizeH="0" baseline="0" noProof="0" dirty="0">
                <a:ln>
                  <a:noFill/>
                </a:ln>
                <a:solidFill>
                  <a:prstClr val="black"/>
                </a:solidFill>
                <a:effectLst/>
                <a:uLnTx/>
                <a:uFillTx/>
                <a:latin typeface="Avenir Next LT Pro"/>
                <a:ea typeface="+mn-ea"/>
                <a:cs typeface="+mn-cs"/>
              </a:rPr>
              <a:t>No frequency limit;</a:t>
            </a:r>
          </a:p>
          <a:p>
            <a:pPr marL="685800" marR="0" lvl="1" indent="-228600" algn="l" defTabSz="914400" rtl="0" eaLnBrk="1" fontAlgn="auto" latinLnBrk="0" hangingPunct="1">
              <a:lnSpc>
                <a:spcPct val="110000"/>
              </a:lnSpc>
              <a:spcBef>
                <a:spcPts val="500"/>
              </a:spcBef>
              <a:spcAft>
                <a:spcPts val="0"/>
              </a:spcAft>
              <a:buClrTx/>
              <a:buSzTx/>
              <a:buFont typeface="Arial" panose="020B0604020202020204" pitchFamily="34" charset="0"/>
              <a:buChar char="•"/>
              <a:tabLst/>
              <a:defRPr/>
            </a:pPr>
            <a:r>
              <a:rPr kumimoji="0" lang="en-US" sz="1600" b="0" i="0" u="none" strike="noStrike" kern="1200" cap="none" spc="-20" normalizeH="0" baseline="0" noProof="0" dirty="0">
                <a:ln>
                  <a:noFill/>
                </a:ln>
                <a:solidFill>
                  <a:prstClr val="black"/>
                </a:solidFill>
                <a:effectLst/>
                <a:uLnTx/>
                <a:uFillTx/>
                <a:latin typeface="Avenir Next LT Pro"/>
                <a:ea typeface="+mn-ea"/>
                <a:cs typeface="+mn-cs"/>
              </a:rPr>
              <a:t>No in-person quorum requirement (though the quorum still must be in the jurisdiction); and</a:t>
            </a:r>
          </a:p>
          <a:p>
            <a:pPr marL="685800" marR="0" lvl="1" indent="-228600" algn="l" defTabSz="914400" rtl="0" eaLnBrk="1" fontAlgn="auto" latinLnBrk="0" hangingPunct="1">
              <a:lnSpc>
                <a:spcPct val="110000"/>
              </a:lnSpc>
              <a:spcBef>
                <a:spcPts val="500"/>
              </a:spcBef>
              <a:spcAft>
                <a:spcPts val="0"/>
              </a:spcAft>
              <a:buClrTx/>
              <a:buSzTx/>
              <a:buFont typeface="Arial" panose="020B0604020202020204" pitchFamily="34" charset="0"/>
              <a:buChar char="•"/>
              <a:tabLst/>
              <a:defRPr/>
            </a:pPr>
            <a:r>
              <a:rPr kumimoji="0" lang="en-US" sz="1600" b="0" i="0" u="none" strike="noStrike" kern="1200" cap="none" spc="-20" normalizeH="0" baseline="0" noProof="0" dirty="0">
                <a:ln>
                  <a:noFill/>
                </a:ln>
                <a:solidFill>
                  <a:prstClr val="black"/>
                </a:solidFill>
                <a:effectLst/>
                <a:uLnTx/>
                <a:uFillTx/>
                <a:latin typeface="Avenir Next LT Pro"/>
                <a:ea typeface="+mn-ea"/>
                <a:cs typeface="+mn-cs"/>
              </a:rPr>
              <a:t>No requirement to cease activity if internet service is interrupted.</a:t>
            </a:r>
            <a:endParaRPr lang="en-US" sz="2000" dirty="0"/>
          </a:p>
          <a:p>
            <a:r>
              <a:rPr lang="en-US" sz="2000" dirty="0"/>
              <a:t>However, Option 1 requires that each teleconference location:</a:t>
            </a:r>
          </a:p>
          <a:p>
            <a:pPr lvl="1"/>
            <a:r>
              <a:rPr lang="en-US" sz="1600" b="1" dirty="0"/>
              <a:t>Be accessible to the public with opportunity for public comment!</a:t>
            </a:r>
          </a:p>
          <a:p>
            <a:pPr lvl="1"/>
            <a:r>
              <a:rPr lang="en-US" sz="1600" dirty="0"/>
              <a:t>Have a posted agenda; and	</a:t>
            </a:r>
          </a:p>
          <a:p>
            <a:pPr lvl="1"/>
            <a:r>
              <a:rPr lang="en-US" sz="1600" dirty="0"/>
              <a:t>Be listed on that agenda as an accessible teleconference location. </a:t>
            </a:r>
            <a:endParaRPr lang="en-US" sz="2000" dirty="0"/>
          </a:p>
          <a:p>
            <a:pPr marL="457200" lvl="1" indent="0">
              <a:buNone/>
            </a:pPr>
            <a:endParaRPr lang="en-US" dirty="0"/>
          </a:p>
          <a:p>
            <a:pPr marL="0" indent="0">
              <a:buNone/>
            </a:pPr>
            <a:r>
              <a:rPr lang="en-US" sz="2000" dirty="0"/>
              <a:t> </a:t>
            </a:r>
          </a:p>
        </p:txBody>
      </p:sp>
      <p:sp>
        <p:nvSpPr>
          <p:cNvPr id="4" name="Footer Placeholder 3">
            <a:extLst>
              <a:ext uri="{FF2B5EF4-FFF2-40B4-BE49-F238E27FC236}">
                <a16:creationId xmlns:a16="http://schemas.microsoft.com/office/drawing/2014/main" id="{34F0E31D-492A-6499-0760-B88CBF7D1C15}"/>
              </a:ext>
            </a:extLst>
          </p:cNvPr>
          <p:cNvSpPr>
            <a:spLocks noGrp="1"/>
          </p:cNvSpPr>
          <p:nvPr>
            <p:ph type="ftr" sz="quarter" idx="11"/>
          </p:nvPr>
        </p:nvSpPr>
        <p:spPr/>
        <p:txBody>
          <a:bodyPr/>
          <a:lstStyle/>
          <a:p>
            <a:r>
              <a:rPr lang="en-US" dirty="0">
                <a:solidFill>
                  <a:prstClr val="black"/>
                </a:solidFill>
              </a:rPr>
              <a:t>Teleconferencing Options in the wake of AB 2449</a:t>
            </a:r>
          </a:p>
        </p:txBody>
      </p:sp>
      <p:sp>
        <p:nvSpPr>
          <p:cNvPr id="5" name="Date Placeholder 4">
            <a:extLst>
              <a:ext uri="{FF2B5EF4-FFF2-40B4-BE49-F238E27FC236}">
                <a16:creationId xmlns:a16="http://schemas.microsoft.com/office/drawing/2014/main" id="{CAF796B9-68C6-B2D1-9991-FE14963C45C5}"/>
              </a:ext>
            </a:extLst>
          </p:cNvPr>
          <p:cNvSpPr>
            <a:spLocks noGrp="1"/>
          </p:cNvSpPr>
          <p:nvPr>
            <p:ph type="dt" sz="half" idx="10"/>
          </p:nvPr>
        </p:nvSpPr>
        <p:spPr/>
        <p:txBody>
          <a:bodyPr/>
          <a:lstStyle/>
          <a:p>
            <a:pPr>
              <a:defRPr/>
            </a:pPr>
            <a:r>
              <a:rPr lang="en-US" dirty="0">
                <a:solidFill>
                  <a:prstClr val="black"/>
                </a:solidFill>
              </a:rPr>
              <a:t>December  7, 2022</a:t>
            </a:r>
          </a:p>
        </p:txBody>
      </p:sp>
      <p:sp>
        <p:nvSpPr>
          <p:cNvPr id="6" name="Slide Number Placeholder 5">
            <a:extLst>
              <a:ext uri="{FF2B5EF4-FFF2-40B4-BE49-F238E27FC236}">
                <a16:creationId xmlns:a16="http://schemas.microsoft.com/office/drawing/2014/main" id="{AC0F5DDA-80A5-BA9E-9FA2-1041C6BC51F2}"/>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B786C7-B8F9-4072-AAAA-17258464D730}" type="slidenum">
              <a:rPr kumimoji="0" lang="en-US" sz="1050" b="0" i="0" u="none" strike="noStrike" kern="1200" cap="none" spc="0" normalizeH="0" baseline="0" noProof="0" smtClean="0">
                <a:ln>
                  <a:noFill/>
                </a:ln>
                <a:solidFill>
                  <a:prstClr val="black"/>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050" b="0" i="0" u="none" strike="noStrike" kern="1200" cap="none" spc="0" normalizeH="0" baseline="0" noProof="0" dirty="0">
              <a:ln>
                <a:noFill/>
              </a:ln>
              <a:solidFill>
                <a:prstClr val="black"/>
              </a:solidFill>
              <a:effectLst/>
              <a:uLnTx/>
              <a:uFillTx/>
              <a:latin typeface="Avenir Next LT Pro"/>
              <a:ea typeface="+mn-ea"/>
              <a:cs typeface="+mn-cs"/>
            </a:endParaRPr>
          </a:p>
        </p:txBody>
      </p:sp>
    </p:spTree>
    <p:extLst>
      <p:ext uri="{BB962C8B-B14F-4D97-AF65-F5344CB8AC3E}">
        <p14:creationId xmlns:p14="http://schemas.microsoft.com/office/powerpoint/2010/main" val="1711863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1950DD-5A2F-3F6A-D281-5B27A1E18910}"/>
              </a:ext>
            </a:extLst>
          </p:cNvPr>
          <p:cNvSpPr>
            <a:spLocks noGrp="1"/>
          </p:cNvSpPr>
          <p:nvPr>
            <p:ph type="title"/>
          </p:nvPr>
        </p:nvSpPr>
        <p:spPr/>
        <p:txBody>
          <a:bodyPr>
            <a:normAutofit fontScale="90000"/>
          </a:bodyPr>
          <a:lstStyle/>
          <a:p>
            <a:r>
              <a:rPr lang="en-US" dirty="0"/>
              <a:t>Option 2: AB  361 (the current option)	</a:t>
            </a:r>
          </a:p>
        </p:txBody>
      </p:sp>
      <p:sp>
        <p:nvSpPr>
          <p:cNvPr id="3" name="Content Placeholder 2">
            <a:extLst>
              <a:ext uri="{FF2B5EF4-FFF2-40B4-BE49-F238E27FC236}">
                <a16:creationId xmlns:a16="http://schemas.microsoft.com/office/drawing/2014/main" id="{49444266-768F-A439-6434-3D3DB8C93958}"/>
              </a:ext>
            </a:extLst>
          </p:cNvPr>
          <p:cNvSpPr>
            <a:spLocks noGrp="1"/>
          </p:cNvSpPr>
          <p:nvPr>
            <p:ph sz="quarter" idx="14"/>
          </p:nvPr>
        </p:nvSpPr>
        <p:spPr>
          <a:xfrm>
            <a:off x="1002983" y="1666519"/>
            <a:ext cx="9987149" cy="4424999"/>
          </a:xfrm>
        </p:spPr>
        <p:txBody>
          <a:bodyPr>
            <a:noAutofit/>
          </a:bodyPr>
          <a:lstStyle/>
          <a:p>
            <a:r>
              <a:rPr lang="en-US" sz="2000" dirty="0"/>
              <a:t>AB 361 REQUIRES:</a:t>
            </a:r>
          </a:p>
          <a:p>
            <a:pPr lvl="1"/>
            <a:r>
              <a:rPr lang="en-US" dirty="0"/>
              <a:t>Findings adopted 30 days before each meeting;</a:t>
            </a:r>
          </a:p>
          <a:p>
            <a:pPr lvl="1"/>
            <a:r>
              <a:rPr lang="en-US" dirty="0"/>
              <a:t>A state-declared State of Emergency; and</a:t>
            </a:r>
          </a:p>
          <a:p>
            <a:pPr lvl="1"/>
            <a:r>
              <a:rPr lang="en-US" dirty="0"/>
              <a:t>If the Board uses teleconferences, public teleconference access.</a:t>
            </a:r>
          </a:p>
          <a:p>
            <a:r>
              <a:rPr lang="en-US" sz="2000" dirty="0"/>
              <a:t>AB 361 DOES NOT require:</a:t>
            </a:r>
          </a:p>
          <a:p>
            <a:pPr lvl="1"/>
            <a:r>
              <a:rPr lang="en-US" sz="2000" dirty="0"/>
              <a:t>A quorum be present in the jurisdiction; or</a:t>
            </a:r>
          </a:p>
          <a:p>
            <a:pPr lvl="1"/>
            <a:r>
              <a:rPr lang="en-US" sz="2000" dirty="0"/>
              <a:t>Physical access by the public to, and posting of an agenda at, each location at which a Board Member teleconferences.</a:t>
            </a:r>
          </a:p>
          <a:p>
            <a:r>
              <a:rPr lang="en-US" sz="2000" dirty="0"/>
              <a:t>BUT:</a:t>
            </a:r>
            <a:endParaRPr lang="en-US" sz="1600" dirty="0"/>
          </a:p>
          <a:p>
            <a:pPr lvl="1"/>
            <a:r>
              <a:rPr lang="en-US" sz="2000" dirty="0"/>
              <a:t>The Governor-declared COVID State of Emergency will expire 2-28-22.</a:t>
            </a:r>
          </a:p>
          <a:p>
            <a:pPr lvl="1"/>
            <a:r>
              <a:rPr lang="en-US" sz="2000" dirty="0"/>
              <a:t>AB 361 expires 1-1-24.</a:t>
            </a:r>
          </a:p>
          <a:p>
            <a:pPr marL="457200" lvl="1" indent="0">
              <a:buNone/>
            </a:pPr>
            <a:endParaRPr lang="en-US" dirty="0"/>
          </a:p>
          <a:p>
            <a:pPr marL="0" indent="0">
              <a:buNone/>
            </a:pPr>
            <a:r>
              <a:rPr lang="en-US" sz="2000" dirty="0"/>
              <a:t> </a:t>
            </a:r>
          </a:p>
        </p:txBody>
      </p:sp>
      <p:sp>
        <p:nvSpPr>
          <p:cNvPr id="4" name="Footer Placeholder 3">
            <a:extLst>
              <a:ext uri="{FF2B5EF4-FFF2-40B4-BE49-F238E27FC236}">
                <a16:creationId xmlns:a16="http://schemas.microsoft.com/office/drawing/2014/main" id="{34F0E31D-492A-6499-0760-B88CBF7D1C15}"/>
              </a:ext>
            </a:extLst>
          </p:cNvPr>
          <p:cNvSpPr>
            <a:spLocks noGrp="1"/>
          </p:cNvSpPr>
          <p:nvPr>
            <p:ph type="ftr" sz="quarter" idx="11"/>
          </p:nvPr>
        </p:nvSpPr>
        <p:spPr/>
        <p:txBody>
          <a:bodyPr/>
          <a:lstStyle/>
          <a:p>
            <a:r>
              <a:rPr lang="en-US" dirty="0">
                <a:solidFill>
                  <a:prstClr val="black"/>
                </a:solidFill>
              </a:rPr>
              <a:t>Teleconferencing Options in the wake of AB 2449</a:t>
            </a:r>
          </a:p>
        </p:txBody>
      </p:sp>
      <p:sp>
        <p:nvSpPr>
          <p:cNvPr id="5" name="Date Placeholder 4">
            <a:extLst>
              <a:ext uri="{FF2B5EF4-FFF2-40B4-BE49-F238E27FC236}">
                <a16:creationId xmlns:a16="http://schemas.microsoft.com/office/drawing/2014/main" id="{CAF796B9-68C6-B2D1-9991-FE14963C45C5}"/>
              </a:ext>
            </a:extLst>
          </p:cNvPr>
          <p:cNvSpPr>
            <a:spLocks noGrp="1"/>
          </p:cNvSpPr>
          <p:nvPr>
            <p:ph type="dt" sz="half" idx="10"/>
          </p:nvPr>
        </p:nvSpPr>
        <p:spPr/>
        <p:txBody>
          <a:bodyPr/>
          <a:lstStyle/>
          <a:p>
            <a:pPr>
              <a:defRPr/>
            </a:pPr>
            <a:r>
              <a:rPr lang="en-US" dirty="0">
                <a:solidFill>
                  <a:prstClr val="black"/>
                </a:solidFill>
              </a:rPr>
              <a:t>December  7, 2022</a:t>
            </a:r>
          </a:p>
        </p:txBody>
      </p:sp>
      <p:sp>
        <p:nvSpPr>
          <p:cNvPr id="6" name="Slide Number Placeholder 5">
            <a:extLst>
              <a:ext uri="{FF2B5EF4-FFF2-40B4-BE49-F238E27FC236}">
                <a16:creationId xmlns:a16="http://schemas.microsoft.com/office/drawing/2014/main" id="{AC0F5DDA-80A5-BA9E-9FA2-1041C6BC51F2}"/>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B786C7-B8F9-4072-AAAA-17258464D730}" type="slidenum">
              <a:rPr kumimoji="0" lang="en-US" sz="1050" b="0" i="0" u="none" strike="noStrike" kern="1200" cap="none" spc="0" normalizeH="0" baseline="0" noProof="0" smtClean="0">
                <a:ln>
                  <a:noFill/>
                </a:ln>
                <a:solidFill>
                  <a:prstClr val="black"/>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050" b="0" i="0" u="none" strike="noStrike" kern="1200" cap="none" spc="0" normalizeH="0" baseline="0" noProof="0" dirty="0">
              <a:ln>
                <a:noFill/>
              </a:ln>
              <a:solidFill>
                <a:prstClr val="black"/>
              </a:solidFill>
              <a:effectLst/>
              <a:uLnTx/>
              <a:uFillTx/>
              <a:latin typeface="Avenir Next LT Pro"/>
              <a:ea typeface="+mn-ea"/>
              <a:cs typeface="+mn-cs"/>
            </a:endParaRPr>
          </a:p>
        </p:txBody>
      </p:sp>
    </p:spTree>
    <p:extLst>
      <p:ext uri="{BB962C8B-B14F-4D97-AF65-F5344CB8AC3E}">
        <p14:creationId xmlns:p14="http://schemas.microsoft.com/office/powerpoint/2010/main" val="10428100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1950DD-5A2F-3F6A-D281-5B27A1E18910}"/>
              </a:ext>
            </a:extLst>
          </p:cNvPr>
          <p:cNvSpPr>
            <a:spLocks noGrp="1"/>
          </p:cNvSpPr>
          <p:nvPr>
            <p:ph type="title"/>
          </p:nvPr>
        </p:nvSpPr>
        <p:spPr/>
        <p:txBody>
          <a:bodyPr>
            <a:normAutofit fontScale="90000"/>
          </a:bodyPr>
          <a:lstStyle/>
          <a:p>
            <a:r>
              <a:rPr lang="en-US" dirty="0"/>
              <a:t>Option 3: AB  2449 (the post-AB 361 option) – Overview 		</a:t>
            </a:r>
          </a:p>
        </p:txBody>
      </p:sp>
      <p:sp>
        <p:nvSpPr>
          <p:cNvPr id="3" name="Content Placeholder 2">
            <a:extLst>
              <a:ext uri="{FF2B5EF4-FFF2-40B4-BE49-F238E27FC236}">
                <a16:creationId xmlns:a16="http://schemas.microsoft.com/office/drawing/2014/main" id="{49444266-768F-A439-6434-3D3DB8C93958}"/>
              </a:ext>
            </a:extLst>
          </p:cNvPr>
          <p:cNvSpPr>
            <a:spLocks noGrp="1"/>
          </p:cNvSpPr>
          <p:nvPr>
            <p:ph sz="quarter" idx="14"/>
          </p:nvPr>
        </p:nvSpPr>
        <p:spPr>
          <a:xfrm>
            <a:off x="904969" y="1783739"/>
            <a:ext cx="9987149" cy="3985049"/>
          </a:xfrm>
        </p:spPr>
        <p:txBody>
          <a:bodyPr>
            <a:noAutofit/>
          </a:bodyPr>
          <a:lstStyle/>
          <a:p>
            <a:r>
              <a:rPr lang="en-US" sz="2000" dirty="0"/>
              <a:t>AB 2449 does not require public access to each teleconferencing location, but has onerous requirements including, but not limited to:</a:t>
            </a:r>
          </a:p>
          <a:p>
            <a:pPr lvl="1"/>
            <a:r>
              <a:rPr lang="en-US" dirty="0"/>
              <a:t>Factual Justifications required for teleconferencing</a:t>
            </a:r>
          </a:p>
          <a:p>
            <a:pPr lvl="1"/>
            <a:r>
              <a:rPr lang="en-US" dirty="0"/>
              <a:t>Annual numerical limitations on each member teleconferencing	.</a:t>
            </a:r>
          </a:p>
          <a:p>
            <a:pPr lvl="1"/>
            <a:r>
              <a:rPr lang="en-US" sz="2000" dirty="0"/>
              <a:t>A quorum must be physically present at a single, publicly accessible location in the jurisdiction</a:t>
            </a:r>
            <a:r>
              <a:rPr lang="en-US" dirty="0"/>
              <a:t>.</a:t>
            </a:r>
          </a:p>
          <a:p>
            <a:pPr lvl="1"/>
            <a:r>
              <a:rPr lang="en-US" sz="2000" dirty="0"/>
              <a:t>Video and audio broadcasts available to the public so they can both watch and participate in real time.</a:t>
            </a:r>
          </a:p>
          <a:p>
            <a:pPr marL="457200" lvl="1" indent="0">
              <a:buNone/>
            </a:pPr>
            <a:endParaRPr lang="en-US" dirty="0"/>
          </a:p>
          <a:p>
            <a:pPr marL="0" indent="0">
              <a:buNone/>
            </a:pPr>
            <a:r>
              <a:rPr lang="en-US" sz="2000" dirty="0"/>
              <a:t> </a:t>
            </a:r>
          </a:p>
        </p:txBody>
      </p:sp>
      <p:sp>
        <p:nvSpPr>
          <p:cNvPr id="4" name="Footer Placeholder 3">
            <a:extLst>
              <a:ext uri="{FF2B5EF4-FFF2-40B4-BE49-F238E27FC236}">
                <a16:creationId xmlns:a16="http://schemas.microsoft.com/office/drawing/2014/main" id="{34F0E31D-492A-6499-0760-B88CBF7D1C15}"/>
              </a:ext>
            </a:extLst>
          </p:cNvPr>
          <p:cNvSpPr>
            <a:spLocks noGrp="1"/>
          </p:cNvSpPr>
          <p:nvPr>
            <p:ph type="ftr" sz="quarter" idx="11"/>
          </p:nvPr>
        </p:nvSpPr>
        <p:spPr/>
        <p:txBody>
          <a:bodyPr/>
          <a:lstStyle/>
          <a:p>
            <a:r>
              <a:rPr lang="en-US" dirty="0">
                <a:solidFill>
                  <a:prstClr val="black"/>
                </a:solidFill>
              </a:rPr>
              <a:t>Teleconferencing Options in the wake of AB 2449	</a:t>
            </a:r>
          </a:p>
        </p:txBody>
      </p:sp>
      <p:sp>
        <p:nvSpPr>
          <p:cNvPr id="5" name="Date Placeholder 4">
            <a:extLst>
              <a:ext uri="{FF2B5EF4-FFF2-40B4-BE49-F238E27FC236}">
                <a16:creationId xmlns:a16="http://schemas.microsoft.com/office/drawing/2014/main" id="{CAF796B9-68C6-B2D1-9991-FE14963C45C5}"/>
              </a:ext>
            </a:extLst>
          </p:cNvPr>
          <p:cNvSpPr>
            <a:spLocks noGrp="1"/>
          </p:cNvSpPr>
          <p:nvPr>
            <p:ph type="dt" sz="half" idx="10"/>
          </p:nvPr>
        </p:nvSpPr>
        <p:spPr/>
        <p:txBody>
          <a:bodyPr/>
          <a:lstStyle/>
          <a:p>
            <a:pPr>
              <a:defRPr/>
            </a:pPr>
            <a:r>
              <a:rPr lang="en-US" dirty="0">
                <a:solidFill>
                  <a:prstClr val="black"/>
                </a:solidFill>
              </a:rPr>
              <a:t>December  7, 2022</a:t>
            </a:r>
          </a:p>
        </p:txBody>
      </p:sp>
      <p:sp>
        <p:nvSpPr>
          <p:cNvPr id="6" name="Slide Number Placeholder 5">
            <a:extLst>
              <a:ext uri="{FF2B5EF4-FFF2-40B4-BE49-F238E27FC236}">
                <a16:creationId xmlns:a16="http://schemas.microsoft.com/office/drawing/2014/main" id="{AC0F5DDA-80A5-BA9E-9FA2-1041C6BC51F2}"/>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B786C7-B8F9-4072-AAAA-17258464D730}" type="slidenum">
              <a:rPr kumimoji="0" lang="en-US" sz="1050" b="0" i="0" u="none" strike="noStrike" kern="1200" cap="none" spc="0" normalizeH="0" baseline="0" noProof="0" smtClean="0">
                <a:ln>
                  <a:noFill/>
                </a:ln>
                <a:solidFill>
                  <a:prstClr val="black"/>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050" b="0" i="0" u="none" strike="noStrike" kern="1200" cap="none" spc="0" normalizeH="0" baseline="0" noProof="0" dirty="0">
              <a:ln>
                <a:noFill/>
              </a:ln>
              <a:solidFill>
                <a:prstClr val="black"/>
              </a:solidFill>
              <a:effectLst/>
              <a:uLnTx/>
              <a:uFillTx/>
              <a:latin typeface="Avenir Next LT Pro"/>
              <a:ea typeface="+mn-ea"/>
              <a:cs typeface="+mn-cs"/>
            </a:endParaRPr>
          </a:p>
        </p:txBody>
      </p:sp>
    </p:spTree>
    <p:extLst>
      <p:ext uri="{BB962C8B-B14F-4D97-AF65-F5344CB8AC3E}">
        <p14:creationId xmlns:p14="http://schemas.microsoft.com/office/powerpoint/2010/main" val="19999132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1950DD-5A2F-3F6A-D281-5B27A1E18910}"/>
              </a:ext>
            </a:extLst>
          </p:cNvPr>
          <p:cNvSpPr>
            <a:spLocks noGrp="1"/>
          </p:cNvSpPr>
          <p:nvPr>
            <p:ph type="title"/>
          </p:nvPr>
        </p:nvSpPr>
        <p:spPr/>
        <p:txBody>
          <a:bodyPr>
            <a:normAutofit fontScale="90000"/>
          </a:bodyPr>
          <a:lstStyle/>
          <a:p>
            <a:r>
              <a:rPr lang="en-US" dirty="0"/>
              <a:t>“Just Cause” 		</a:t>
            </a:r>
          </a:p>
        </p:txBody>
      </p:sp>
      <p:sp>
        <p:nvSpPr>
          <p:cNvPr id="3" name="Content Placeholder 2">
            <a:extLst>
              <a:ext uri="{FF2B5EF4-FFF2-40B4-BE49-F238E27FC236}">
                <a16:creationId xmlns:a16="http://schemas.microsoft.com/office/drawing/2014/main" id="{49444266-768F-A439-6434-3D3DB8C93958}"/>
              </a:ext>
            </a:extLst>
          </p:cNvPr>
          <p:cNvSpPr>
            <a:spLocks noGrp="1"/>
          </p:cNvSpPr>
          <p:nvPr>
            <p:ph sz="quarter" idx="14"/>
          </p:nvPr>
        </p:nvSpPr>
        <p:spPr>
          <a:xfrm>
            <a:off x="904969" y="1783739"/>
            <a:ext cx="9987149" cy="3925685"/>
          </a:xfrm>
        </p:spPr>
        <p:txBody>
          <a:bodyPr>
            <a:noAutofit/>
          </a:bodyPr>
          <a:lstStyle/>
          <a:p>
            <a:r>
              <a:rPr lang="en-US" dirty="0"/>
              <a:t>AB 2449 defines “Just Cause” as:</a:t>
            </a:r>
          </a:p>
          <a:p>
            <a:pPr lvl="1"/>
            <a:r>
              <a:rPr lang="en-US" sz="1800" dirty="0"/>
              <a:t>A childcare/caregiving need of a child, parent, grandparent, grandchild, sibling, or partner; contagious illness preventing a member from appearing in person;</a:t>
            </a:r>
          </a:p>
          <a:p>
            <a:pPr lvl="1"/>
            <a:r>
              <a:rPr lang="en-US" sz="1800" dirty="0"/>
              <a:t>A physical or mental disability;</a:t>
            </a:r>
          </a:p>
          <a:p>
            <a:pPr lvl="1"/>
            <a:r>
              <a:rPr lang="en-US" sz="1800" dirty="0"/>
              <a:t>Travel on official business of either the TAMC Board or another state or local agency.</a:t>
            </a:r>
          </a:p>
          <a:p>
            <a:r>
              <a:rPr lang="en-US" dirty="0"/>
              <a:t>“Just Cause” requires the member to notify the Board as soon as possible, but as late as the start of a regular meeting.</a:t>
            </a:r>
          </a:p>
          <a:p>
            <a:pPr lvl="1"/>
            <a:r>
              <a:rPr lang="en-US" sz="1800" dirty="0"/>
              <a:t>Member must provide a general description of the circumstances supporting the claim.</a:t>
            </a:r>
          </a:p>
          <a:p>
            <a:pPr lvl="1"/>
            <a:r>
              <a:rPr lang="en-US" sz="1800" dirty="0"/>
              <a:t>No vote is necessary to approve the claim.</a:t>
            </a:r>
          </a:p>
          <a:p>
            <a:pPr marL="457200" lvl="1" indent="0">
              <a:buNone/>
            </a:pPr>
            <a:endParaRPr lang="en-US" sz="2000" dirty="0"/>
          </a:p>
        </p:txBody>
      </p:sp>
      <p:sp>
        <p:nvSpPr>
          <p:cNvPr id="4" name="Footer Placeholder 3">
            <a:extLst>
              <a:ext uri="{FF2B5EF4-FFF2-40B4-BE49-F238E27FC236}">
                <a16:creationId xmlns:a16="http://schemas.microsoft.com/office/drawing/2014/main" id="{34F0E31D-492A-6499-0760-B88CBF7D1C15}"/>
              </a:ext>
            </a:extLst>
          </p:cNvPr>
          <p:cNvSpPr>
            <a:spLocks noGrp="1"/>
          </p:cNvSpPr>
          <p:nvPr>
            <p:ph type="ftr" sz="quarter" idx="11"/>
          </p:nvPr>
        </p:nvSpPr>
        <p:spPr/>
        <p:txBody>
          <a:bodyPr/>
          <a:lstStyle/>
          <a:p>
            <a:r>
              <a:rPr lang="en-US" dirty="0">
                <a:solidFill>
                  <a:prstClr val="black"/>
                </a:solidFill>
              </a:rPr>
              <a:t>Teleconferencing Options in the wake of AB 2449	</a:t>
            </a:r>
          </a:p>
        </p:txBody>
      </p:sp>
      <p:sp>
        <p:nvSpPr>
          <p:cNvPr id="5" name="Date Placeholder 4">
            <a:extLst>
              <a:ext uri="{FF2B5EF4-FFF2-40B4-BE49-F238E27FC236}">
                <a16:creationId xmlns:a16="http://schemas.microsoft.com/office/drawing/2014/main" id="{CAF796B9-68C6-B2D1-9991-FE14963C45C5}"/>
              </a:ext>
            </a:extLst>
          </p:cNvPr>
          <p:cNvSpPr>
            <a:spLocks noGrp="1"/>
          </p:cNvSpPr>
          <p:nvPr>
            <p:ph type="dt" sz="half" idx="10"/>
          </p:nvPr>
        </p:nvSpPr>
        <p:spPr/>
        <p:txBody>
          <a:bodyPr/>
          <a:lstStyle/>
          <a:p>
            <a:pPr>
              <a:defRPr/>
            </a:pPr>
            <a:r>
              <a:rPr lang="en-US" dirty="0">
                <a:solidFill>
                  <a:prstClr val="black"/>
                </a:solidFill>
              </a:rPr>
              <a:t>December  7, 2022</a:t>
            </a:r>
          </a:p>
          <a:p>
            <a:pPr>
              <a:defRPr/>
            </a:pPr>
            <a:endParaRPr lang="en-US" dirty="0">
              <a:solidFill>
                <a:prstClr val="black"/>
              </a:solidFill>
            </a:endParaRPr>
          </a:p>
        </p:txBody>
      </p:sp>
      <p:sp>
        <p:nvSpPr>
          <p:cNvPr id="6" name="Slide Number Placeholder 5">
            <a:extLst>
              <a:ext uri="{FF2B5EF4-FFF2-40B4-BE49-F238E27FC236}">
                <a16:creationId xmlns:a16="http://schemas.microsoft.com/office/drawing/2014/main" id="{AC0F5DDA-80A5-BA9E-9FA2-1041C6BC51F2}"/>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B786C7-B8F9-4072-AAAA-17258464D730}" type="slidenum">
              <a:rPr kumimoji="0" lang="en-US" sz="1050" b="0" i="0" u="none" strike="noStrike" kern="1200" cap="none" spc="0" normalizeH="0" baseline="0" noProof="0" smtClean="0">
                <a:ln>
                  <a:noFill/>
                </a:ln>
                <a:solidFill>
                  <a:prstClr val="black"/>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050" b="0" i="0" u="none" strike="noStrike" kern="1200" cap="none" spc="0" normalizeH="0" baseline="0" noProof="0" dirty="0">
              <a:ln>
                <a:noFill/>
              </a:ln>
              <a:solidFill>
                <a:prstClr val="black"/>
              </a:solidFill>
              <a:effectLst/>
              <a:uLnTx/>
              <a:uFillTx/>
              <a:latin typeface="Avenir Next LT Pro"/>
              <a:ea typeface="+mn-ea"/>
              <a:cs typeface="+mn-cs"/>
            </a:endParaRPr>
          </a:p>
        </p:txBody>
      </p:sp>
    </p:spTree>
    <p:extLst>
      <p:ext uri="{BB962C8B-B14F-4D97-AF65-F5344CB8AC3E}">
        <p14:creationId xmlns:p14="http://schemas.microsoft.com/office/powerpoint/2010/main" val="5568295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1950DD-5A2F-3F6A-D281-5B27A1E18910}"/>
              </a:ext>
            </a:extLst>
          </p:cNvPr>
          <p:cNvSpPr>
            <a:spLocks noGrp="1"/>
          </p:cNvSpPr>
          <p:nvPr>
            <p:ph type="title"/>
          </p:nvPr>
        </p:nvSpPr>
        <p:spPr/>
        <p:txBody>
          <a:bodyPr>
            <a:normAutofit fontScale="90000"/>
          </a:bodyPr>
          <a:lstStyle/>
          <a:p>
            <a:r>
              <a:rPr lang="en-US" dirty="0"/>
              <a:t>“Emergency Circumstances” 		</a:t>
            </a:r>
          </a:p>
        </p:txBody>
      </p:sp>
      <p:sp>
        <p:nvSpPr>
          <p:cNvPr id="3" name="Content Placeholder 2">
            <a:extLst>
              <a:ext uri="{FF2B5EF4-FFF2-40B4-BE49-F238E27FC236}">
                <a16:creationId xmlns:a16="http://schemas.microsoft.com/office/drawing/2014/main" id="{49444266-768F-A439-6434-3D3DB8C93958}"/>
              </a:ext>
            </a:extLst>
          </p:cNvPr>
          <p:cNvSpPr>
            <a:spLocks noGrp="1"/>
          </p:cNvSpPr>
          <p:nvPr>
            <p:ph sz="quarter" idx="14"/>
          </p:nvPr>
        </p:nvSpPr>
        <p:spPr>
          <a:xfrm>
            <a:off x="904969" y="1783739"/>
            <a:ext cx="9987149" cy="3731690"/>
          </a:xfrm>
        </p:spPr>
        <p:txBody>
          <a:bodyPr>
            <a:noAutofit/>
          </a:bodyPr>
          <a:lstStyle/>
          <a:p>
            <a:r>
              <a:rPr lang="en-US" sz="2200" dirty="0"/>
              <a:t>AB 2449 defines “Emergency Circumstances” as:</a:t>
            </a:r>
          </a:p>
          <a:p>
            <a:pPr lvl="1"/>
            <a:r>
              <a:rPr lang="en-US" sz="1800" dirty="0"/>
              <a:t>A physical or family medical emergency that prevents personal attendance.</a:t>
            </a:r>
          </a:p>
          <a:p>
            <a:r>
              <a:rPr lang="en-US" sz="2200" dirty="0"/>
              <a:t>To use this justification:</a:t>
            </a:r>
          </a:p>
          <a:p>
            <a:pPr lvl="1"/>
            <a:r>
              <a:rPr lang="en-US" sz="1800" dirty="0"/>
              <a:t>Member must request approval and provide a 20-word general description of the cause</a:t>
            </a:r>
          </a:p>
          <a:p>
            <a:pPr lvl="2"/>
            <a:r>
              <a:rPr lang="en-US" sz="1600" dirty="0"/>
              <a:t>Member is not required to disclose any personal medical information.</a:t>
            </a:r>
          </a:p>
          <a:p>
            <a:pPr lvl="2"/>
            <a:r>
              <a:rPr lang="en-US" sz="1600" dirty="0"/>
              <a:t>The member must provide the Board with the 20-word description as soon as possible, but, if the notice occurs after the final agenda is posted, the Board may still vote on approving the teleconference.</a:t>
            </a:r>
          </a:p>
          <a:p>
            <a:pPr lvl="1"/>
            <a:r>
              <a:rPr lang="en-US" sz="1800" dirty="0"/>
              <a:t>Member must make request as soon as possible, but no later than the beginning of the meeting.  </a:t>
            </a:r>
          </a:p>
          <a:p>
            <a:pPr lvl="1"/>
            <a:r>
              <a:rPr lang="en-US" sz="1800" dirty="0"/>
              <a:t>A majority of the Body must approve the request.</a:t>
            </a:r>
            <a:endParaRPr lang="en-US" sz="2200" dirty="0"/>
          </a:p>
          <a:p>
            <a:pPr marL="457200" lvl="1" indent="0">
              <a:buNone/>
            </a:pPr>
            <a:endParaRPr lang="en-US" sz="2000" dirty="0"/>
          </a:p>
        </p:txBody>
      </p:sp>
      <p:sp>
        <p:nvSpPr>
          <p:cNvPr id="4" name="Footer Placeholder 3">
            <a:extLst>
              <a:ext uri="{FF2B5EF4-FFF2-40B4-BE49-F238E27FC236}">
                <a16:creationId xmlns:a16="http://schemas.microsoft.com/office/drawing/2014/main" id="{34F0E31D-492A-6499-0760-B88CBF7D1C15}"/>
              </a:ext>
            </a:extLst>
          </p:cNvPr>
          <p:cNvSpPr>
            <a:spLocks noGrp="1"/>
          </p:cNvSpPr>
          <p:nvPr>
            <p:ph type="ftr" sz="quarter" idx="11"/>
          </p:nvPr>
        </p:nvSpPr>
        <p:spPr/>
        <p:txBody>
          <a:bodyPr/>
          <a:lstStyle/>
          <a:p>
            <a:r>
              <a:rPr lang="en-US" dirty="0">
                <a:solidFill>
                  <a:prstClr val="black"/>
                </a:solidFill>
              </a:rPr>
              <a:t>Teleconferencing Options in the wake of AB 2449	</a:t>
            </a:r>
          </a:p>
        </p:txBody>
      </p:sp>
      <p:sp>
        <p:nvSpPr>
          <p:cNvPr id="5" name="Date Placeholder 4">
            <a:extLst>
              <a:ext uri="{FF2B5EF4-FFF2-40B4-BE49-F238E27FC236}">
                <a16:creationId xmlns:a16="http://schemas.microsoft.com/office/drawing/2014/main" id="{CAF796B9-68C6-B2D1-9991-FE14963C45C5}"/>
              </a:ext>
            </a:extLst>
          </p:cNvPr>
          <p:cNvSpPr>
            <a:spLocks noGrp="1"/>
          </p:cNvSpPr>
          <p:nvPr>
            <p:ph type="dt" sz="half" idx="10"/>
          </p:nvPr>
        </p:nvSpPr>
        <p:spPr/>
        <p:txBody>
          <a:bodyPr/>
          <a:lstStyle/>
          <a:p>
            <a:pPr>
              <a:defRPr/>
            </a:pPr>
            <a:r>
              <a:rPr lang="en-US" dirty="0">
                <a:solidFill>
                  <a:prstClr val="black"/>
                </a:solidFill>
              </a:rPr>
              <a:t>December  7, 2022</a:t>
            </a:r>
          </a:p>
          <a:p>
            <a:pPr>
              <a:defRPr/>
            </a:pPr>
            <a:endParaRPr lang="en-US" dirty="0">
              <a:solidFill>
                <a:prstClr val="black"/>
              </a:solidFill>
            </a:endParaRPr>
          </a:p>
        </p:txBody>
      </p:sp>
      <p:sp>
        <p:nvSpPr>
          <p:cNvPr id="6" name="Slide Number Placeholder 5">
            <a:extLst>
              <a:ext uri="{FF2B5EF4-FFF2-40B4-BE49-F238E27FC236}">
                <a16:creationId xmlns:a16="http://schemas.microsoft.com/office/drawing/2014/main" id="{AC0F5DDA-80A5-BA9E-9FA2-1041C6BC51F2}"/>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B786C7-B8F9-4072-AAAA-17258464D730}" type="slidenum">
              <a:rPr kumimoji="0" lang="en-US" sz="1050" b="0" i="0" u="none" strike="noStrike" kern="1200" cap="none" spc="0" normalizeH="0" baseline="0" noProof="0" smtClean="0">
                <a:ln>
                  <a:noFill/>
                </a:ln>
                <a:solidFill>
                  <a:prstClr val="black"/>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050" b="0" i="0" u="none" strike="noStrike" kern="1200" cap="none" spc="0" normalizeH="0" baseline="0" noProof="0" dirty="0">
              <a:ln>
                <a:noFill/>
              </a:ln>
              <a:solidFill>
                <a:prstClr val="black"/>
              </a:solidFill>
              <a:effectLst/>
              <a:uLnTx/>
              <a:uFillTx/>
              <a:latin typeface="Avenir Next LT Pro"/>
              <a:ea typeface="+mn-ea"/>
              <a:cs typeface="+mn-cs"/>
            </a:endParaRPr>
          </a:p>
        </p:txBody>
      </p:sp>
    </p:spTree>
    <p:extLst>
      <p:ext uri="{BB962C8B-B14F-4D97-AF65-F5344CB8AC3E}">
        <p14:creationId xmlns:p14="http://schemas.microsoft.com/office/powerpoint/2010/main" val="27785703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1950DD-5A2F-3F6A-D281-5B27A1E18910}"/>
              </a:ext>
            </a:extLst>
          </p:cNvPr>
          <p:cNvSpPr>
            <a:spLocks noGrp="1"/>
          </p:cNvSpPr>
          <p:nvPr>
            <p:ph type="title"/>
          </p:nvPr>
        </p:nvSpPr>
        <p:spPr/>
        <p:txBody>
          <a:bodyPr>
            <a:normAutofit fontScale="90000"/>
          </a:bodyPr>
          <a:lstStyle/>
          <a:p>
            <a:r>
              <a:rPr lang="en-US" dirty="0"/>
              <a:t>Numerical Limitations			</a:t>
            </a:r>
          </a:p>
        </p:txBody>
      </p:sp>
      <p:sp>
        <p:nvSpPr>
          <p:cNvPr id="3" name="Content Placeholder 2">
            <a:extLst>
              <a:ext uri="{FF2B5EF4-FFF2-40B4-BE49-F238E27FC236}">
                <a16:creationId xmlns:a16="http://schemas.microsoft.com/office/drawing/2014/main" id="{49444266-768F-A439-6434-3D3DB8C93958}"/>
              </a:ext>
            </a:extLst>
          </p:cNvPr>
          <p:cNvSpPr>
            <a:spLocks noGrp="1"/>
          </p:cNvSpPr>
          <p:nvPr>
            <p:ph sz="quarter" idx="14"/>
          </p:nvPr>
        </p:nvSpPr>
        <p:spPr>
          <a:xfrm>
            <a:off x="904969" y="1783739"/>
            <a:ext cx="9987149" cy="4207486"/>
          </a:xfrm>
        </p:spPr>
        <p:txBody>
          <a:bodyPr>
            <a:noAutofit/>
          </a:bodyPr>
          <a:lstStyle/>
          <a:p>
            <a:r>
              <a:rPr lang="en-US" dirty="0"/>
              <a:t>The “just cause” justification may only be used twice a calendar year.</a:t>
            </a:r>
          </a:p>
          <a:p>
            <a:r>
              <a:rPr lang="en-US" dirty="0"/>
              <a:t>Technically, there is no individual limit on use of “Emergency Circumstances,” BUT, in total, member teleconferencing is limited to:</a:t>
            </a:r>
          </a:p>
          <a:p>
            <a:pPr lvl="1"/>
            <a:r>
              <a:rPr lang="en-US" sz="2400" dirty="0"/>
              <a:t>Not more than 3 consecutive months.*</a:t>
            </a:r>
          </a:p>
          <a:p>
            <a:pPr lvl="1"/>
            <a:r>
              <a:rPr lang="en-US" sz="2400" dirty="0"/>
              <a:t>No more than 20% of the regular meetings in a calendar year or 2 meetings if the body meets less than 10 times per calendar year. </a:t>
            </a:r>
          </a:p>
          <a:p>
            <a:r>
              <a:rPr lang="en-US" dirty="0"/>
              <a:t>For TAMC, this works out to a 2-meeting </a:t>
            </a:r>
            <a:r>
              <a:rPr lang="en-US"/>
              <a:t>limit per </a:t>
            </a:r>
            <a:r>
              <a:rPr lang="en-US" dirty="0"/>
              <a:t>member in total, regardless of justification.</a:t>
            </a:r>
          </a:p>
          <a:p>
            <a:pPr lvl="1"/>
            <a:r>
              <a:rPr lang="en-US" dirty="0"/>
              <a:t>Still, staff will need to track each member’s teleconferencing to observe this limit.</a:t>
            </a:r>
          </a:p>
        </p:txBody>
      </p:sp>
      <p:sp>
        <p:nvSpPr>
          <p:cNvPr id="4" name="Footer Placeholder 3">
            <a:extLst>
              <a:ext uri="{FF2B5EF4-FFF2-40B4-BE49-F238E27FC236}">
                <a16:creationId xmlns:a16="http://schemas.microsoft.com/office/drawing/2014/main" id="{34F0E31D-492A-6499-0760-B88CBF7D1C15}"/>
              </a:ext>
            </a:extLst>
          </p:cNvPr>
          <p:cNvSpPr>
            <a:spLocks noGrp="1"/>
          </p:cNvSpPr>
          <p:nvPr>
            <p:ph type="ftr" sz="quarter" idx="11"/>
          </p:nvPr>
        </p:nvSpPr>
        <p:spPr/>
        <p:txBody>
          <a:bodyPr/>
          <a:lstStyle/>
          <a:p>
            <a:r>
              <a:rPr lang="en-US" dirty="0">
                <a:solidFill>
                  <a:prstClr val="black"/>
                </a:solidFill>
              </a:rPr>
              <a:t>Teleconferencing Options in the wake of AB 2449	</a:t>
            </a:r>
          </a:p>
        </p:txBody>
      </p:sp>
      <p:sp>
        <p:nvSpPr>
          <p:cNvPr id="5" name="Date Placeholder 4">
            <a:extLst>
              <a:ext uri="{FF2B5EF4-FFF2-40B4-BE49-F238E27FC236}">
                <a16:creationId xmlns:a16="http://schemas.microsoft.com/office/drawing/2014/main" id="{CAF796B9-68C6-B2D1-9991-FE14963C45C5}"/>
              </a:ext>
            </a:extLst>
          </p:cNvPr>
          <p:cNvSpPr>
            <a:spLocks noGrp="1"/>
          </p:cNvSpPr>
          <p:nvPr>
            <p:ph type="dt" sz="half" idx="10"/>
          </p:nvPr>
        </p:nvSpPr>
        <p:spPr/>
        <p:txBody>
          <a:bodyPr/>
          <a:lstStyle/>
          <a:p>
            <a:pPr>
              <a:defRPr/>
            </a:pPr>
            <a:r>
              <a:rPr lang="en-US" dirty="0">
                <a:solidFill>
                  <a:prstClr val="black"/>
                </a:solidFill>
              </a:rPr>
              <a:t>December  7, 2022</a:t>
            </a:r>
          </a:p>
          <a:p>
            <a:pPr>
              <a:defRPr/>
            </a:pPr>
            <a:endParaRPr lang="en-US" dirty="0">
              <a:solidFill>
                <a:prstClr val="black"/>
              </a:solidFill>
            </a:endParaRPr>
          </a:p>
        </p:txBody>
      </p:sp>
      <p:sp>
        <p:nvSpPr>
          <p:cNvPr id="6" name="Slide Number Placeholder 5">
            <a:extLst>
              <a:ext uri="{FF2B5EF4-FFF2-40B4-BE49-F238E27FC236}">
                <a16:creationId xmlns:a16="http://schemas.microsoft.com/office/drawing/2014/main" id="{AC0F5DDA-80A5-BA9E-9FA2-1041C6BC51F2}"/>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B786C7-B8F9-4072-AAAA-17258464D730}" type="slidenum">
              <a:rPr kumimoji="0" lang="en-US" sz="1050" b="0" i="0" u="none" strike="noStrike" kern="1200" cap="none" spc="0" normalizeH="0" baseline="0" noProof="0" smtClean="0">
                <a:ln>
                  <a:noFill/>
                </a:ln>
                <a:solidFill>
                  <a:prstClr val="black"/>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050" b="0" i="0" u="none" strike="noStrike" kern="1200" cap="none" spc="0" normalizeH="0" baseline="0" noProof="0" dirty="0">
              <a:ln>
                <a:noFill/>
              </a:ln>
              <a:solidFill>
                <a:prstClr val="black"/>
              </a:solidFill>
              <a:effectLst/>
              <a:uLnTx/>
              <a:uFillTx/>
              <a:latin typeface="Avenir Next LT Pro"/>
              <a:ea typeface="+mn-ea"/>
              <a:cs typeface="+mn-cs"/>
            </a:endParaRPr>
          </a:p>
        </p:txBody>
      </p:sp>
    </p:spTree>
    <p:extLst>
      <p:ext uri="{BB962C8B-B14F-4D97-AF65-F5344CB8AC3E}">
        <p14:creationId xmlns:p14="http://schemas.microsoft.com/office/powerpoint/2010/main" val="822259237"/>
      </p:ext>
    </p:extLst>
  </p:cSld>
  <p:clrMapOvr>
    <a:masterClrMapping/>
  </p:clrMapOvr>
</p:sld>
</file>

<file path=ppt/theme/theme1.xml><?xml version="1.0" encoding="utf-8"?>
<a:theme xmlns:a="http://schemas.openxmlformats.org/drawingml/2006/main" name="ColorBlockVTI">
  <a:themeElements>
    <a:clrScheme name="ColorBlock Color Scheme">
      <a:dk1>
        <a:sysClr val="windowText" lastClr="000000"/>
      </a:dk1>
      <a:lt1>
        <a:sysClr val="window" lastClr="FFFFFF"/>
      </a:lt1>
      <a:dk2>
        <a:srgbClr val="002044"/>
      </a:dk2>
      <a:lt2>
        <a:srgbClr val="F5F0F3"/>
      </a:lt2>
      <a:accent1>
        <a:srgbClr val="4A41C5"/>
      </a:accent1>
      <a:accent2>
        <a:srgbClr val="37997B"/>
      </a:accent2>
      <a:accent3>
        <a:srgbClr val="17B4DF"/>
      </a:accent3>
      <a:accent4>
        <a:srgbClr val="E69500"/>
      </a:accent4>
      <a:accent5>
        <a:srgbClr val="276D77"/>
      </a:accent5>
      <a:accent6>
        <a:srgbClr val="386ECE"/>
      </a:accent6>
      <a:hlink>
        <a:srgbClr val="AF1DAF"/>
      </a:hlink>
      <a:folHlink>
        <a:srgbClr val="FE5C68"/>
      </a:folHlink>
    </a:clrScheme>
    <a:fontScheme name="Custom 1">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lorBlockVTI" id="{733CB85B-8F47-42FB-9326-9FF507018D27}" vid="{069BD9C2-DF61-4F2B-A577-A59C7FC2FF6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A89A18C41AAC3418EBFC4D13CA3E59E" ma:contentTypeVersion="17" ma:contentTypeDescription="Create a new document." ma:contentTypeScope="" ma:versionID="8076eaba1d71ec71e4ee2fed84b9017b">
  <xsd:schema xmlns:xsd="http://www.w3.org/2001/XMLSchema" xmlns:xs="http://www.w3.org/2001/XMLSchema" xmlns:p="http://schemas.microsoft.com/office/2006/metadata/properties" xmlns:ns2="dc22578f-816f-46db-a965-a1ef8daeb1c2" xmlns:ns3="faf2dff7-1506-4aa5-8991-bbb7af5dd8fc" targetNamespace="http://schemas.microsoft.com/office/2006/metadata/properties" ma:root="true" ma:fieldsID="e8f68ea18a4c701a9e76dd67f5fbc0f5" ns2:_="" ns3:_="">
    <xsd:import namespace="dc22578f-816f-46db-a965-a1ef8daeb1c2"/>
    <xsd:import namespace="faf2dff7-1506-4aa5-8991-bbb7af5dd8fc"/>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DateTaken" minOccurs="0"/>
                <xsd:element ref="ns2:MediaServiceLocation" minOccurs="0"/>
                <xsd:element ref="ns3:SharedWithUsers" minOccurs="0"/>
                <xsd:element ref="ns3:SharedWithDetails" minOccurs="0"/>
                <xsd:element ref="ns2:MediaServiceOCR" minOccurs="0"/>
                <xsd:element ref="ns2:MediaServiceEventHashCode" minOccurs="0"/>
                <xsd:element ref="ns2:MediaServiceGenerationTime" minOccurs="0"/>
                <xsd:element ref="ns2:MediaServiceAutoKeyPoints" minOccurs="0"/>
                <xsd:element ref="ns2:MediaServiceKeyPoints" minOccurs="0"/>
                <xsd:element ref="ns2:_Flow_SignoffStatu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c22578f-816f-46db-a965-a1ef8daeb1c2"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MediaServiceAutoTags" ma:description="" ma:internalName="MediaServiceAutoTags" ma:readOnly="true">
      <xsd:simpleType>
        <xsd:restriction base="dms:Text"/>
      </xsd:simpleType>
    </xsd:element>
    <xsd:element name="MediaServiceDateTaken" ma:index="11" nillable="true" ma:displayName="MediaServiceDateTaken" ma:description="" ma:hidden="true" ma:internalName="MediaServiceDateTaken" ma:readOnly="true">
      <xsd:simpleType>
        <xsd:restriction base="dms:Text"/>
      </xsd:simpleType>
    </xsd:element>
    <xsd:element name="MediaServiceLocation" ma:index="12" nillable="true" ma:displayName="MediaServiceLocation" ma:description="" ma:internalName="MediaServiceLocation"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_Flow_SignoffStatus" ma:index="20" nillable="true" ma:displayName="Sign-off status" ma:internalName="Sign_x002d_off_x0020_status">
      <xsd:simpleType>
        <xsd:restriction base="dms:Text"/>
      </xsd:simpleType>
    </xsd:element>
    <xsd:element name="MediaLengthInSeconds" ma:index="21"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12b3e53e-12d5-4e58-a8f6-425b524cd830"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faf2dff7-1506-4aa5-8991-bbb7af5dd8fc" elementFormDefault="qualified">
    <xsd:import namespace="http://schemas.microsoft.com/office/2006/documentManagement/types"/>
    <xsd:import namespace="http://schemas.microsoft.com/office/infopath/2007/PartnerControls"/>
    <xsd:element name="SharedWithUsers" ma:index="13"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description="" ma:internalName="SharedWithDetails" ma:readOnly="true">
      <xsd:simpleType>
        <xsd:restriction base="dms:Note">
          <xsd:maxLength value="255"/>
        </xsd:restriction>
      </xsd:simpleType>
    </xsd:element>
    <xsd:element name="TaxCatchAll" ma:index="24" nillable="true" ma:displayName="Taxonomy Catch All Column" ma:hidden="true" ma:list="{bcb4c813-3d77-496f-a794-c7be73d0bcde}" ma:internalName="TaxCatchAll" ma:showField="CatchAllData" ma:web="faf2dff7-1506-4aa5-8991-bbb7af5dd8f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faf2dff7-1506-4aa5-8991-bbb7af5dd8fc" xsi:nil="true"/>
    <MediaServiceKeyPoints xmlns="dc22578f-816f-46db-a965-a1ef8daeb1c2" xsi:nil="true"/>
    <lcf76f155ced4ddcb4097134ff3c332f xmlns="dc22578f-816f-46db-a965-a1ef8daeb1c2">
      <Terms xmlns="http://schemas.microsoft.com/office/infopath/2007/PartnerControls"/>
    </lcf76f155ced4ddcb4097134ff3c332f>
    <_Flow_SignoffStatus xmlns="dc22578f-816f-46db-a965-a1ef8daeb1c2"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7A6B302-69F8-4981-877A-ED8383F4E901}"/>
</file>

<file path=customXml/itemProps2.xml><?xml version="1.0" encoding="utf-8"?>
<ds:datastoreItem xmlns:ds="http://schemas.openxmlformats.org/officeDocument/2006/customXml" ds:itemID="{08757C30-AE9A-4680-90EB-19D282EC2B7C}">
  <ds:schemaRefs>
    <ds:schemaRef ds:uri="http://schemas.microsoft.com/office/2006/metadata/properties"/>
    <ds:schemaRef ds:uri="http://schemas.microsoft.com/office/infopath/2007/PartnerControls"/>
    <ds:schemaRef ds:uri="71af3243-3dd4-4a8d-8c0d-dd76da1f02a5"/>
    <ds:schemaRef ds:uri="http://schemas.microsoft.com/sharepoint/v3"/>
    <ds:schemaRef ds:uri="230e9df3-be65-4c73-a93b-d1236ebd677e"/>
  </ds:schemaRefs>
</ds:datastoreItem>
</file>

<file path=customXml/itemProps3.xml><?xml version="1.0" encoding="utf-8"?>
<ds:datastoreItem xmlns:ds="http://schemas.openxmlformats.org/officeDocument/2006/customXml" ds:itemID="{A5CCB28C-7D26-4A36-9CFC-D739C28F3D18}">
  <ds:schemaRefs>
    <ds:schemaRef ds:uri="http://schemas.microsoft.com/sharepoint/v3/contenttype/forms"/>
  </ds:schemaRefs>
</ds:datastoreItem>
</file>

<file path=docMetadata/LabelInfo.xml><?xml version="1.0" encoding="utf-8"?>
<clbl:labelList xmlns:clbl="http://schemas.microsoft.com/office/2020/mipLabelMetadata">
  <clbl:label id="{f42aa342-8706-4288-bd11-ebb85995028c}" enabled="1" method="Standard" siteId="{72f988bf-86f1-41af-91ab-2d7cd011db47}" contentBits="0" removed="0"/>
</clbl:labelList>
</file>

<file path=docProps/app.xml><?xml version="1.0" encoding="utf-8"?>
<Properties xmlns="http://schemas.openxmlformats.org/officeDocument/2006/extended-properties" xmlns:vt="http://schemas.openxmlformats.org/officeDocument/2006/docPropsVTypes">
  <Template>{9C0591F2-68F1-4A23-92A7-78A98300CCB1}tf89117832_win32</Template>
  <TotalTime>3171</TotalTime>
  <Words>1317</Words>
  <Application>Microsoft Office PowerPoint</Application>
  <PresentationFormat>Widescreen</PresentationFormat>
  <Paragraphs>132</Paragraphs>
  <Slides>12</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Avenir Next LT Pro</vt:lpstr>
      <vt:lpstr>Calibri</vt:lpstr>
      <vt:lpstr>Verdana</vt:lpstr>
      <vt:lpstr>ColorBlockVTI</vt:lpstr>
      <vt:lpstr>TAMC Board Teleconferencing Options in the wake of AB 2449 </vt:lpstr>
      <vt:lpstr>Introduction</vt:lpstr>
      <vt:lpstr>Overview: 3 Teleconference Options</vt:lpstr>
      <vt:lpstr>Option 1: Traditional Brown Act</vt:lpstr>
      <vt:lpstr>Option 2: AB  361 (the current option) </vt:lpstr>
      <vt:lpstr>Option 3: AB  2449 (the post-AB 361 option) – Overview   </vt:lpstr>
      <vt:lpstr>“Just Cause”   </vt:lpstr>
      <vt:lpstr>“Emergency Circumstances”   </vt:lpstr>
      <vt:lpstr>Numerical Limitations   </vt:lpstr>
      <vt:lpstr>Other Requirements – The Meeting   </vt:lpstr>
      <vt:lpstr>Summary  </vt:lpstr>
      <vt:lpstr>Conclusion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Teleconferencing Options in the wake of AB 2944</dc:title>
  <dc:creator>Brayer, Robert I.</dc:creator>
  <cp:lastModifiedBy>Christina Watson</cp:lastModifiedBy>
  <cp:revision>3</cp:revision>
  <dcterms:created xsi:type="dcterms:W3CDTF">2022-11-30T22:29:14Z</dcterms:created>
  <dcterms:modified xsi:type="dcterms:W3CDTF">2022-12-07T00:40:46Z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