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2"/>
  </p:notesMasterIdLst>
  <p:sldIdLst>
    <p:sldId id="256" r:id="rId5"/>
    <p:sldId id="319" r:id="rId6"/>
    <p:sldId id="323" r:id="rId7"/>
    <p:sldId id="326" r:id="rId8"/>
    <p:sldId id="327" r:id="rId9"/>
    <p:sldId id="288" r:id="rId10"/>
    <p:sldId id="284" r:id="rId11"/>
    <p:sldId id="280" r:id="rId12"/>
    <p:sldId id="330" r:id="rId13"/>
    <p:sldId id="336" r:id="rId14"/>
    <p:sldId id="281" r:id="rId15"/>
    <p:sldId id="341" r:id="rId16"/>
    <p:sldId id="277" r:id="rId17"/>
    <p:sldId id="274" r:id="rId18"/>
    <p:sldId id="273" r:id="rId19"/>
    <p:sldId id="257" r:id="rId20"/>
    <p:sldId id="283" r:id="rId21"/>
    <p:sldId id="325" r:id="rId22"/>
    <p:sldId id="328" r:id="rId23"/>
    <p:sldId id="329" r:id="rId24"/>
    <p:sldId id="320" r:id="rId25"/>
    <p:sldId id="331" r:id="rId26"/>
    <p:sldId id="340" r:id="rId27"/>
    <p:sldId id="339" r:id="rId28"/>
    <p:sldId id="332" r:id="rId29"/>
    <p:sldId id="334" r:id="rId30"/>
    <p:sldId id="321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1905F-08BB-45FF-89A6-4EFC65A6D3DB}">
          <p14:sldIdLst>
            <p14:sldId id="256"/>
            <p14:sldId id="319"/>
            <p14:sldId id="323"/>
            <p14:sldId id="326"/>
            <p14:sldId id="327"/>
            <p14:sldId id="288"/>
            <p14:sldId id="284"/>
            <p14:sldId id="280"/>
            <p14:sldId id="330"/>
            <p14:sldId id="336"/>
            <p14:sldId id="281"/>
            <p14:sldId id="341"/>
            <p14:sldId id="277"/>
            <p14:sldId id="274"/>
            <p14:sldId id="273"/>
            <p14:sldId id="257"/>
            <p14:sldId id="283"/>
            <p14:sldId id="325"/>
            <p14:sldId id="328"/>
            <p14:sldId id="329"/>
            <p14:sldId id="320"/>
            <p14:sldId id="331"/>
            <p14:sldId id="340"/>
            <p14:sldId id="339"/>
            <p14:sldId id="332"/>
            <p14:sldId id="334"/>
            <p14:sldId id="321"/>
          </p14:sldIdLst>
        </p14:section>
        <p14:section name="Untitled Section" id="{1827C842-CC14-46BE-9A9E-4D9E277A88C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A8B00"/>
    <a:srgbClr val="FF99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Bilse" userId="e055984b-6d72-46df-9acb-71fe7136bc11" providerId="ADAL" clId="{2AFCC64A-6FB3-469D-93E0-A5AFECF2F1E6}"/>
    <pc:docChg chg="modSld">
      <pc:chgData name="Doug Bilse" userId="e055984b-6d72-46df-9acb-71fe7136bc11" providerId="ADAL" clId="{2AFCC64A-6FB3-469D-93E0-A5AFECF2F1E6}" dt="2024-01-11T16:24:07.579" v="4" actId="20577"/>
      <pc:docMkLst>
        <pc:docMk/>
      </pc:docMkLst>
      <pc:sldChg chg="modSp mod">
        <pc:chgData name="Doug Bilse" userId="e055984b-6d72-46df-9acb-71fe7136bc11" providerId="ADAL" clId="{2AFCC64A-6FB3-469D-93E0-A5AFECF2F1E6}" dt="2024-01-11T16:24:07.579" v="4" actId="20577"/>
        <pc:sldMkLst>
          <pc:docMk/>
          <pc:sldMk cId="908206903" sldId="256"/>
        </pc:sldMkLst>
        <pc:spChg chg="mod">
          <ac:chgData name="Doug Bilse" userId="e055984b-6d72-46df-9acb-71fe7136bc11" providerId="ADAL" clId="{2AFCC64A-6FB3-469D-93E0-A5AFECF2F1E6}" dt="2024-01-11T16:24:07.579" v="4" actId="20577"/>
          <ac:spMkLst>
            <pc:docMk/>
            <pc:sldMk cId="908206903" sldId="256"/>
            <ac:spMk id="3" creationId="{00000000-0000-0000-0000-00000000000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7.95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27.3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197 2388 24575,'0'-15'0,"-1"0"0,0 0 0,-1 0 0,-1 0 0,0 1 0,-1-1 0,0 1 0,-2 0 0,1 0 0,-2 0 0,-14-24 0,-22-48 0,14 24 0,14 31 0,1-2 0,2 1 0,-9-41 0,19 63 0,1 0 0,-1 0 0,2 0 0,-1 0 0,1 0 0,1 0 0,0 0 0,3-14 0,3-6 0,17-41 0,-6 22 0,79-197 0,-69 192 0,-18 34 0,0 0 0,15-42 0,5-17 0,-22 61 0,0-1 0,-1-1 0,-1 1 0,5-30 0,-10 39 0,0 0 0,1 0 0,0 0 0,0 1 0,1-1 0,1 0 0,0 1 0,0 0 0,0 0 0,1 0 0,1 1 0,0 0 0,9-11 0,40-51 0,-38 46 0,29-31 0,-4 17 0,1 2 0,3 2 0,50-30 0,64-48 0,-135 95 0,0 1 0,1 1 0,1 1 0,47-17 0,-46 20 0,0-1 0,0-1 0,-1-2 0,35-25 0,-44 28 0,1 0 0,0 2 0,1 0 0,37-13 0,-27 12 0,32-18 0,-24 9 0,0 2 0,1 2 0,0 1 0,75-16 0,-67 20 0,-14 3 0,1 2 0,45-3 0,-62 8-341,0-1 0,0 0-1,25-8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36.2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4538 24575,'21'-1'0,"-1"-1"0,1-1 0,-1-1 0,0 0 0,0-1 0,31-13 0,111-61 0,-81 37 0,-76 39 0,12-5 0,-1 0 0,26-19 0,-36 23 0,-1-2 0,1 1 0,-1-1 0,0 0 0,0 0 0,-1 0 0,1 0 0,-2-1 0,6-10 0,7-20 0,3 1 0,33-51 0,-28 49 0,26-54 0,-13 23 0,-20 33 0,-14 29 0,0 0 0,0 1 0,1-1 0,-1 0 0,2 1 0,-1 0 0,1 0 0,7-7 0,0 2 0,-1 1 0,0-1 0,-1-1 0,0 0 0,-1-1 0,13-22 0,-13 18 0,-1-1 0,-1-1 0,0 1 0,-1-1 0,4-25 0,-7 29 0,1 1 0,1 0 0,0 0 0,1 0 0,1 1 0,0 0 0,13-19 0,-7 14 0,1 1 0,1 0 0,0 1 0,25-20 0,-24 25 0,1 1 0,0 0 0,0 2 0,1 0 0,23-7 0,2-1 0,-13 5 0,1 3 0,0 0 0,45-5 0,-43 8 0,0-1 0,58-19 0,-55 9 0,-26 11 0,0 0 0,1 1 0,17-5 0,97-25 0,12-4 0,-111 31 0,0-1 0,-1-1 0,0-1 0,27-16 0,-22 11 0,1 1 0,32-10 0,-39 17 0,6-1 0,-2-1 0,32-14 0,-53 19 0,1 0 0,-1 0 0,0 0 0,0-1 0,-1 0 0,0 0 0,1-1 0,-2 1 0,1-2 0,-1 1 0,0 0 0,8-13 0,9-25 0,2 0 0,2 2 0,45-57 0,-37 59 0,-18 20 0,1 0 0,0 1 0,2 1 0,0 0 0,31-20 0,-34 27 0,11-5 0,41-34 0,-62 45 0,0 0 0,0-1 0,-1 1 0,0-1 0,0 0 0,0-1 0,-1 1 0,0-1 0,-1 0 0,1 0 0,-1 0 0,3-10 0,31-244 0,-32 233 0,1 1 0,0 0 0,17-38 0,-5 12 0,-10 32 0,1 0 0,1 0 0,22-31 0,6-13 0,-24 36 0,-1-2 0,-1 0 0,-1 0 0,-2-1 0,-1 0 0,4-37 0,-7 43 0,2 1 0,0 0 0,2 0 0,21-41 0,-1-1 0,-21 48 0,1 0 0,0 0 0,1 2 0,1-1 0,21-25 0,-14 26 0,1 0 0,1 2 0,31-20 0,20-15 0,-49 33 0,0-1 0,-2-1 0,0-1 0,-1 0 0,22-32 0,-19 21 0,2 0 0,2 1 0,46-41 0,-26 25 0,77-67 0,-52 56 0,83-89 0,-78 70 57,30-35-1479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6:24.88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3 2158 24575,'-1'80'0,"-1"-31"0,2-1 0,3 0 0,10 65 0,-1-24 0,-9-61 0,10 49 0,-8-61 0,1 0 0,1-1 0,1 0 0,12 20 0,-10-18 0,0 0 0,12 31 0,54 149 0,-34-98 0,-28-69 0,-1 2 0,11 37 0,10 31 0,-21-67 0,9 38 0,-21-68 0,-1-1 0,1 1 0,0 0 0,0-1 0,0 1 0,0-1 0,0 1 0,1-1 0,-1 1 0,1-1 0,-1 0 0,1 0 0,0 0 0,0 0 0,0 0 0,0 0 0,0 0 0,0-1 0,1 1 0,-1-1 0,0 1 0,1-1 0,-1 0 0,1 0 0,0 0 0,-1 0 0,1-1 0,5 1 0,4 0 0,0-2 0,0 0 0,0 0 0,0-1 0,19-5 0,21-4 0,-44 11 0,24-3 0,42-10 0,-63 11 0,-1-1 0,0-1 0,0 0 0,-1 0 0,1-1 0,-1 0 0,0 0 0,10-9 0,-7 6 0,0 1 0,0 0 0,1 1 0,0 0 0,0 1 0,1 0 0,21-3 0,23-10 0,-27 8 0,-1 1 0,2 2 0,-1 1 0,51-3 0,-15 7 0,78 7 0,-114-1 0,0 2 0,-1 1 0,1 1 0,38 17 0,-37-13 0,0-1 0,1-1 0,49 7 0,-23-11 0,0 3 0,-1 3 0,0 2 0,99 38 0,-111-35 0,0-2 0,84 15 0,-58-15 0,-11-2 0,90 25 0,58 30 0,-171-58 0,-3 0 0,0 0 0,34 17 0,-51-21 0,-1-1 0,1 0 0,1-1 0,-1-1 0,0-1 0,1 0 0,21-2 0,-11 1 0,52 8 0,-5 1 0,1-2 0,153-6 0,-140-3 0,-71 3 0,1 0 0,-1 2 0,0 0 0,0 1 0,0 1 0,0 0 0,31 17 0,11 3 0,-31-14 0,1-2 0,0 0 0,0-3 0,1 0 0,0-2 0,1-2 0,34 0 0,669-6 0,-727 3 0,-1 1 0,1 0 0,-1 0 0,0 1 0,1 0 0,-1 0 0,0 1 0,0 0 0,0 0 0,0 1 0,13 8 0,-4 1 0,0 1 0,0 1 0,19 23 0,-8-12 0,1-1 0,63 42 0,-30-24 0,-9-6 0,-28-20 0,-1 0 0,23 21 0,-29-23 0,2 0 0,0-1 0,0-2 0,44 21 0,-42-23 0,0 1 0,-1 1 0,0 1 0,34 29 0,-35-24 0,0-1 0,1 0 0,1-2 0,33 19 0,-39-26 0,0-1 0,0-1 0,1-1 0,0 0 0,0-1 0,0 0 0,32 1 0,118-7 0,25 2 0,-157 5 0,0 1 0,-1 2 0,55 21 0,39 9 0,-108-33 0,-1 0 0,1 2 0,-1 0 0,-1 1 0,26 15 0,-29-15 0,1 0 0,0-2 0,0 0 0,0 0 0,26 4 0,85 6 0,-104-14 0,58 11 0,15 1 0,33-3 0,198 42 0,-305-47 0,-2 1 0,1 1 0,38 22 0,-41-20 0,1-1 0,1 0 0,-1-2 0,24 7 0,190 52 0,275 63 0,-140-16 0,-339-105 0,85 24 0,162 22 0,85-20 0,-299-30 0,-40-2 0,0 0 0,1 2 0,-1 0 0,26 10 0,-40-11 0,0 0 0,0 1 0,-1-1 0,1 2 0,-1-1 0,0 1 0,-1 0 0,1 1 0,-1 0 0,0 0 0,0 0 0,-1 0 0,1 1 0,4 9 0,2 3 0,2 0 0,0-1 0,1-1 0,0 0 0,2-1 0,0 0 0,0-2 0,2 0 0,31 19 0,-17-16 0,0 0 0,1-3 0,1 0 0,0-2 0,43 8 0,274 67 0,-108-25 0,-206-53 0,0 1 0,-1 3 0,0 0 0,-1 3 0,-1 1 0,-1 1 0,0 2 0,-1 1 0,46 41 0,-63-48 0,1 0 0,0-1 0,23 13 0,-29-21 0,1 1 0,-1-2 0,1 1 0,0-2 0,0 0 0,0 0 0,13 1 0,53 1 0,124-7 0,-70-1 0,-126 2 0,16 2 0,0-1 0,0-1 0,0-1 0,0-1 0,0-1 0,39-13 0,19-17 0,-48 19 0,0 1 0,1 2 0,62-14 0,-88 25 0,0 0 0,0 1 0,0 0 0,0 0 0,0 0 0,0 1 0,0 0 0,0 1 0,0-1 0,0 2 0,0-1 0,-1 1 0,1-1 0,-1 2 0,9 5 0,4 5 0,-1 1 0,0 0 0,21 26 0,-27-28 0,1 1 0,0-2 0,1 1 0,0-2 0,1 0 0,30 17 0,-25-20 0,-12-5 0,0 0 0,0 1 0,-1 0 0,1 0 0,12 10 0,17 14 0,2-2 0,2-2 0,54 26 0,-66-35 0,70 29 0,166 49 0,-205-73 0,-38-13 0,0 2 0,-1 0 0,0 1 0,29 19 0,-37-20 0,-2 0 0,1 0 0,-1 2 0,-1-1 0,0 1 0,-1 0 0,0 1 0,9 15 0,1-1 0,0 0 0,2-1 0,1-2 0,0 0 0,34 25 0,-20-17 0,47 54 0,-60-58 0,-13-13 0,0-1 0,1 0 0,1-1 0,0 0 0,1-1 0,0-1 0,1 0 0,20 12 0,70 40 0,-4-1 0,78 21 0,-151-72 0,-1-1 0,1-2 0,1-1 0,-1-1 0,31 1 0,-37-4 0,-1 0 0,1 1 0,-1 1 0,1 1 0,35 14 0,-14-4 0,-25-9 0,-1-1 0,0 2 0,0 0 0,-1 1 0,0 1 0,-1 0 0,22 18 0,48 52 0,55 48 0,-111-105 0,0-1 0,2-2 0,42 23 0,-4-13 0,134 41 0,-146-54 0,111 38 0,-163-52 0,0-1 0,0 2 0,0-1 0,0 0 0,0 1 0,0 0 0,-1-1 0,0 1 0,1 1 0,-1-1 0,0 0 0,0 1 0,-1 0 0,1 0 0,-1 0 0,0 0 0,0 0 0,0 0 0,0 0 0,1 7 0,-1 4 0,0-1 0,-1 1 0,0 0 0,-4 29 0,2-32 0,0-1 0,0 0 0,1 0 0,1 1 0,-1-1 0,2 0 0,0 0 0,0 0 0,8 21 0,-6-21 0,2-1 0,-1 1 0,1-1 0,1 0 0,0-1 0,0 0 0,1 0 0,0 0 0,0-1 0,13 10 0,25 11 0,-33-22 0,0 1 0,-1 1 0,0 0 0,0 0 0,-1 1 0,19 21 0,-18-16 0,1-1 0,0 0 0,1-1 0,1-1 0,0 0 0,18 10 0,-3-1 0,-12-6 0,0 1 0,-1 0 0,-1 2 0,18 25 0,19 19 0,-46-53 0,0 0 0,-1 1 0,0-1 0,-1 1 0,0 0 0,-1 1 0,7 20 0,-6-15 0,1 0 0,15 27 0,-16-35 0,1 0 0,0 0 0,0-1 0,1 0 0,0 0 0,0-1 0,0 1 0,1-2 0,9 6 0,-14-9 0,0 0 0,0 0 0,0 0 0,1-1 0,-1 0 0,1 1 0,-1-1 0,1 0 0,-1-1 0,1 1 0,0-1 0,-1 1 0,1-1 0,0 0 0,-1-1 0,1 1 0,0-1 0,-1 1 0,1-1 0,-1 0 0,1 0 0,-1-1 0,1 1 0,-1-1 0,0 1 0,6-5 0,6-8 0,-1 0 0,-1-1 0,-1-1 0,0 0 0,13-23 0,20-27 0,25-31 0,-62 86 0,-1 0 0,-1 0 0,0-1 0,-1 0 0,0 0 0,0 0 0,-1 0 0,-1-1 0,0 1 0,-1-1 0,0 0 0,-1 0 0,-1 0 0,-1-17 0,-2-16 0,-3 1 0,-19-76 0,20 105 0,0 1 0,-1 1 0,-1-1 0,0 1 0,-14-20 0,8 14 0,-14-33 0,21 38 0,1-1 0,1 0 0,1 0 0,-2-29 0,3 24 0,-1 0 0,-8-28 0,-10-10 0,-35-67 0,30 70 0,10 13 0,2 0 0,1-1 0,-8-59 0,-13-47 0,31 142 0,-1 0 0,1 0 0,-1 0 0,-1 0 0,1 1 0,-1-1 0,-1 1 0,1 1 0,-1-1 0,0 1 0,-1 0 0,0 0 0,0 1 0,0 0 0,-10-6 0,-22-17 0,36 26 0,-8-7 0,0 0 0,0-1 0,1 1 0,-12-16 0,19 21 0,1 1 0,0-1 0,0 0 0,0 1 0,0-1 0,1 0 0,0 0 0,-1 0 0,1 0 0,1 0 0,-1-1 0,1 1 0,-1 0 0,1 0 0,0 0 0,1 0 0,-1-1 0,1 1 0,1-4 0,5-14 0,1 1 0,1 0 0,14-26 0,-11 26 0,-2-1 0,0 0 0,6-23 0,-13 32 0,0 0 0,-1-1 0,-1 1 0,0 0 0,0-1 0,-2 1 0,0-1 0,0 1 0,-1 0 0,-1 0 0,0 0 0,-1 0 0,0 0 0,-1 1 0,0-1 0,-1 1 0,-1 0 0,0 1 0,0 0 0,-1 0 0,-12-13 0,15 18 0,0 0 0,1 0 0,-1 0 0,1-1 0,1 0 0,-1 1 0,1-2 0,1 1 0,-1 0 0,1 0 0,0-1 0,1 1 0,0-1 0,-1-12 0,3 7 0,0 0 0,1-1 0,0 1 0,1 0 0,1 0 0,0 0 0,8-18 0,23-77 0,-28 81 0,1 0 0,1 0 0,17-32 0,-21 52 0,0 0 0,1 1 0,0 0 0,0 0 0,0 0 0,1 0 0,0 1 0,0 0 0,1 1 0,-1 0 0,10-4 0,38-26 0,-51 31 0,-1 0 0,1-1 0,-1 1 0,0 0 0,0-1 0,0 0 0,0 0 0,-1 0 0,0 0 0,0 0 0,3-6 0,21-95 0,-21 80 0,0 0 0,2 0 0,1 0 0,15-32 0,45-62 0,44-49 0,-97 148 0,0 2 0,1 0 0,0 0 0,2 2 0,0 0 0,33-23 0,25-27 0,-54 45 0,1 1 0,27-19 0,-45 36 0,1-1 0,-1 0 0,-1 0 0,1 0 0,0 0 0,-1-1 0,0 0 0,0 0 0,-1 0 0,1 0 0,-1-1 0,0 1 0,4-11 0,-4 4 0,0-1 0,-1 0 0,0 0 0,-1 1 0,-1-23 0,1 5 0,-1 7 0,0 0 0,-6-41 0,4 57 0,1 0 0,-1 0 0,0 1 0,-1-1 0,0 1 0,0-1 0,0 1 0,-1 0 0,1 0 0,-2 1 0,1-1 0,0 1 0,-10-8 0,2 0 0,0 1 0,1-2 0,0 1 0,-16-30 0,-3-3 0,8 12 0,-30-62 0,35 62 0,-1 0 0,-27-36 0,25 40 0,-21-42 0,9 15 0,17 30 0,-18-52 0,7 16 0,15 40 0,3 8 0,1 0 0,0-1 0,1 0 0,1-1 0,0 1 0,2-1 0,-4-29 0,7-210 0,2 110 0,-2 136 0,0 0 0,2 0 0,-1 0 0,1 0 0,1 0 0,0 0 0,0 1 0,1-1 0,0 1 0,0 0 0,8-11 0,11-29 0,-17 36 0,0 0 0,15-24 0,-12 22 0,-2 0 0,1-1 0,-2 0 0,0 0 0,-1-1 0,0 0 0,3-30 0,-2 17 0,11-35 0,-10 41 0,0 0 0,-2 0 0,-1-1 0,1-25 0,-3-98 0,-3 101 0,1 29 0,-2-1 0,0 1 0,-1-1 0,-1 1 0,-11-33 0,12 42 0,0 1 0,-1 0 0,0 0 0,0 0 0,-1 0 0,0 1 0,-1-1 0,1 1 0,-2 1 0,1-1 0,0 1 0,-1 0 0,0 0 0,-9-4 0,-52-32 0,41 24 0,-46-22 0,13 6 0,44 23 0,-34-15 0,33 18 0,0-1 0,0 0 0,0-1 0,1-1 0,1-1 0,0 0 0,-23-26 0,31 30 0,-1 0 0,1-1 0,1 0 0,-1-1 0,2 1 0,-1-1 0,1 0 0,1-1 0,0 1 0,0-1 0,1 0 0,1 0 0,0 0 0,-2-18 0,5 21 0,-1 0 0,1 0 0,1 0 0,-1 0 0,1 0 0,1 0 0,-1 0 0,1 1 0,1-1 0,-1 1 0,1 0 0,1 0 0,-1 0 0,11-11 0,-7 10 0,0 0 0,0 1 0,1 0 0,0 0 0,0 1 0,1 0 0,0 0 0,0 1 0,0 1 0,12-5 0,27-10 0,0-3 0,-2-1 0,0-3 0,-2-2 0,44-35 0,-50 32 0,-2-2 0,47-53 0,-74 76 0,5-9 0,-2 1 0,0-2 0,-1 1 0,-1-2 0,13-31 0,22-39 0,-38 74 0,-1 1 0,0-1 0,-1 0 0,-1-1 0,-1 1 0,0-1 0,-1 0 0,-1 0 0,-1 0 0,0 0 0,-2-1 0,-3-25 0,1 30 0,-2-1 0,1 2 0,-2-1 0,1 1 0,-2-1 0,0 1 0,-1 1 0,-16-21 0,-3-7 0,-67-88 0,61 87 0,-35-59 0,61 90 0,-1 1 0,0 0 0,0 0 0,-1 0 0,0 1 0,-15-11 0,12 10 0,0-1 0,1 0 0,-19-21 0,-20-26 0,36 43 0,1 0 0,0-1 0,-17-28 0,18 18 0,1 1 0,-8-29 0,-5-11 0,20 54-91,0 1 0,1-1 0,1 0 0,-1 0 0,2 0 0,-1 0 0,1-1 0,1 1 0,0 0 0,0 0 0,1-1 0,0 1 0,1 0 0,4-12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8.29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8.66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1 24575,'6'0'0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39.02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9:25.9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112 1 24575,'0'5'0,"0"9"0,0 6 0,-5 0 0,-3 3 0,1 3 0,-4-3 0,-7-5 0,1-1 0,2 4 0,-1-3 0,1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9:35.3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5971 0 24575,'0'3'0,"-1"-1"0,1 1 0,-1-1 0,0 1 0,0-1 0,0 1 0,0-1 0,-3 5 0,-6 12 0,3 5 0,-1-1 0,-2 0 0,0-1 0,-1 0 0,-1 0 0,-1-1 0,-22 27 0,14-22 0,1 1 0,1 0 0,2 2 0,-20 43 0,26-50 0,0-1 0,-2 0 0,0 0 0,-16 18 0,-69 70 0,87-97 0,-6 10 0,0 1 0,1 1 0,2 1 0,1 0 0,-11 27 0,14-31 0,-4 12 0,1 1 0,2 0 0,1 1 0,-9 65 0,18-91 0,-1 1 0,-1-1 0,0 0 0,0 0 0,-1 0 0,0-1 0,-10 17 0,-2-2 0,-26 28 0,6-7 0,-12 19 0,20-23 0,-59 61 0,75-88 0,1 1 0,1 0 0,0 1 0,-15 32 0,16-30 0,-1 1 0,-1-1 0,-20 25 0,2-13 0,-1-1 0,-2-1 0,-44 29 0,42-29 0,2 1 0,-36 40 0,29-28 0,-169 166 0,147-144 0,1-1 0,-71 58 0,48-62 0,55-39 0,1 1 0,-28 25 0,38-30 0,-31 21 0,30-23 0,-30 26 0,-47 67 0,71-76 0,-1 0 0,-1-2 0,-30 24 0,8-12 0,-47 48 0,79-72 0,-1-2 0,-36 23 0,4-4 0,-38 26 0,46-32 0,-45 39 0,24-16 0,32-26 0,-43 42 0,23-15 0,21-22 0,1 2 0,-26 35 0,44-52 0,-1-2 0,1 0 0,-2 0 0,0-1 0,-16 11 0,12-9 0,0 1 0,-19 20 0,12-10 0,-43 34 0,45-41 0,2 0 0,0 1 0,1 1 0,-17 23 0,27-30 0,-1 0 0,1 0 0,0 1 0,1 0 0,0 1 0,-9 24 0,2 1 0,-2 0 0,-23 37 0,-9 22 0,39-76 0,1-5 0,1 0 0,0 1 0,1 0 0,1 1 0,1-1 0,0 1 0,-1 22 0,4 31 0,1-34 0,-5 43 0,3-67 0,-1 1 0,0-1 0,-1 0 0,0 0 0,-1 0 0,-11 21 0,8-20 0,0-2 0,-1 1 0,0-1 0,-1 0 0,0-1 0,-1 0 0,-16 12 0,9-7 0,1 0 0,0 1 0,2 1 0,0 1 0,-19 31 0,26-38 0,-1-1 0,-19 19 0,19-21 0,0 0 0,1 1 0,0 0 0,-7 12 0,-48 80 0,57-90 0,1-1 0,1 1 0,0-1 0,-5 22 0,-10 28 0,13-47 0,-1 0 0,-1-1 0,0-1 0,-1 1 0,-1-1 0,-11 11 0,-70 60 0,54-52 0,-10 4 0,35-27 0,0 0 0,0 1 0,1 1 0,-11 12 0,-10 13 0,-2 0 0,-55 42 0,-117 110 0,163-144 0,-348 328 0,355-341 0,-45 28 0,-51 38 0,33-21 0,79-60 0,1 1 0,1 1 0,-20 24 0,6-7 0,28-30 0,-1-1 0,0 1 0,1-1 0,-1-1 0,0 1 0,0-1 0,-1 0 0,1 0 0,0 0 0,-1-1 0,1 1 0,-12 0 0,12-2 0,0 1 0,0 0 0,-1 0 0,1 0 0,0 1 0,0 0 0,1 0 0,-1 0 0,0 0 0,1 1 0,-9 6 0,12-8-68,0 0 0,0 0-1,0 1 1,0-1 0,0 0 0,1 1-1,-1-1 1,0 1 0,1-1 0,-1 1-1,1-1 1,-1 1 0,1-1 0,0 1-1,0-1 1,0 1 0,0-1 0,0 1-1,0 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02.3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5340 249 24575,'-2'0'0,"-1"-1"0,0 1 0,0-1 0,1 0 0,-1 0 0,0 0 0,1-1 0,-1 1 0,1 0 0,0-1 0,-5-3 0,-25-25 0,23 22 0,-1-1 0,0-1 0,0 0 0,1-1 0,0 0 0,1 0 0,0-1 0,1 0 0,-9-20 0,12 21 0,-13-29 0,16 38 0,0 0 0,0 1 0,0-1 0,0 0 0,0 1 0,0-1 0,-1 1 0,1-1 0,-1 1 0,1-1 0,-1 1 0,1 0 0,-1 0 0,1 0 0,-1 0 0,-3-1 0,4 2 0,0 0 0,0 0 0,0 0 0,0 0 0,0 1 0,0-1 0,1 0 0,-1 1 0,0-1 0,0 1 0,0-1 0,1 1 0,-1-1 0,0 1 0,1-1 0,-1 1 0,0 0 0,1-1 0,-1 1 0,1 0 0,-1 0 0,1-1 0,-1 1 0,1 0 0,0 0 0,-1 0 0,1-1 0,0 1 0,0 0 0,-1 0 0,1 0 0,0 2 0,-6 37 0,5-30 0,-1-2 0,0 1 0,0-1 0,-1 0 0,0 0 0,-1-1 0,1 1 0,-2-1 0,-4 8 0,-47 54 0,7-11 0,40-43 0,1 0 0,1 0 0,0 1 0,1 0 0,-8 31 0,9-27 0,-1 0 0,-1-1 0,-10 20 0,14-33 0,-1 0 0,0 0 0,0 0 0,-1 0 0,1-1 0,-1 0 0,-1 0 0,1 0 0,-1 0 0,0-1 0,0 0 0,-10 6 0,-5-2 0,-1 0 0,0-1 0,0-1 0,-1-1 0,1-1 0,-1-1 0,-43 0 0,18 0 0,43-3 0,1 0 0,0 1 0,-1 0 0,1-1 0,0 1 0,-1 1 0,1-1 0,0 1 0,0-1 0,0 1 0,-4 3 0,6-3 0,0-1 0,1 1 0,-1 0 0,0 0 0,1 1 0,-1-1 0,1 0 0,0 1 0,-1-1 0,1 0 0,0 1 0,1-1 0,-1 1 0,0 0 0,1-1 0,-1 1 0,1-1 0,0 1 0,0 5 0,11 291 0,-10-278 0,1 0 0,1 1 0,7 22 0,-4-19 0,4 43 0,-8-45 0,-1 0 0,-1 0 0,-1 1 0,0-1 0,-2 0 0,-1 0 0,-1-1 0,-9 27 0,-1-10 0,-2-1 0,-1-1 0,-31 47 0,-35 45 0,60-79 0,22-43 0,-1 0 0,0 0 0,0-1 0,0 1 0,-1-1 0,0 0 0,0 0 0,-1 0 0,1-1 0,-10 9 0,10-11 0,0 1 0,0 0 0,0 0 0,1 0 0,-1 0 0,1 1 0,0-1 0,0 1 0,1 0 0,-1 0 0,1 0 0,-3 8 0,2 1 0,1 1 0,0-1 0,-1 18 0,3-21 0,0-1 0,-1 1 0,0-1 0,-1 0 0,0 0 0,-1 0 0,0 0 0,-1 0 0,-5 12 0,-8 8 0,-19 52 0,7-15 0,-37 101 0,54-143 0,2-5 0,1 1 0,0 0 0,-10 42 0,13-39 0,-2 0 0,-14 32 0,-1 3 0,15-40 0,0-1 0,-2 0 0,0 0 0,-1-1 0,-15 17 0,10-12 0,-26 45 0,4 26 0,-3 3 0,16-53 0,16-28 0,1-1 0,-10 22 0,10-18 0,-1-1 0,-1 1 0,-1-1 0,0-1 0,-2 0 0,1-1 0,-2 0 0,-24 20 0,25-20 0,1 0 0,0 1 0,1 0 0,1 1 0,0 0 0,-11 30 0,-16 26 0,34-67 0,-40 68 0,-2-3 0,-73 89 0,111-151 0,1 0 0,1 1 0,-1 0 0,1-1 0,1 2 0,0-1 0,0 0 0,1 1 0,1 0 0,-3 15 0,2-8 0,-1-1 0,-1 0 0,-7 18 0,-9 11 0,-29 50 0,33-66 0,-20 53 0,-10 19 0,40-88 0,1 0 0,1 1 0,0 0 0,1 0 0,0 0 0,-1 18 0,3-16 0,-1 0 0,-1 0 0,-1 0 0,-11 27 0,-5 4 0,15-33 0,0 0 0,-1-1 0,-1 0 0,-18 26 0,-43 49 0,38-46 0,-2-2 0,-49 48 0,70-78 0,1 0 0,-19 23 0,27-28 0,-1-1 0,1 1 0,0 0 0,0 0 0,1 0 0,0 0 0,0 1 0,0-1 0,-1 12 0,1 7 0,-2-1 0,-1 1 0,-1-1 0,-10 29 0,13-45 0,-1 0 0,0-1 0,0 1 0,0-1 0,-1 0 0,0 0 0,0-1 0,-1 0 0,0 0 0,0 0 0,0 0 0,-1-1 0,1 0 0,-1 0 0,-1-1 0,-8 4 0,-4 2 0,0 0 0,1 1 0,0 1 0,1 1 0,0 1 0,1 0 0,-18 21 0,-16 6 0,41-34 0,0 1 0,1-1 0,0 1 0,-16 18 0,23-22 0,0 0 0,0-1 0,0 1 0,0 0 0,0 0 0,1 0 0,-1 0 0,1 0 0,0 1 0,0-1 0,1 0 0,-1 0 0,1 1 0,0-1 0,0 0 0,1 1 0,-1-1 0,2 5 0,7 33 0,-1-7 0,4 38 0,-11-60 0,-1 0 0,0 1 0,0-1 0,-2 0 0,1 0 0,-7 20 0,-36 100 0,36-114 0,-1 0 0,-1 0 0,0-2 0,-24 31 0,13-20 0,18-22 0,-1-1 0,0 1 0,-1-1 0,1 0 0,-1 0 0,0 0 0,0-1 0,0 0 0,-1 0 0,-8 5 0,-53 28 0,40-22 0,-1 0 0,-42 16 0,-98 37 0,128-51 0,0 2 0,2 2 0,0 2 0,-62 49 0,93-68 0,1 1 0,0 0 0,0 0 0,1 1 0,-1-1 0,1 1 0,1 0 0,-1 1 0,1-1 0,0 1 0,0 0 0,1 0 0,0 0 0,0 0 0,0 1 0,1-1 0,-1 11 0,-7 23 0,-1-1 0,-2 0 0,-31 64 0,22-51 0,13-32 0,0 0 0,-20 33 0,12-23 0,1 0 0,2 1 0,-17 52 0,14-35 0,0 4 0,8-27 0,-19 44 0,17-43 0,0 1 0,2 0 0,-8 42 0,8-32 0,-16 44 0,1-16 0,6-15 0,-3 0 0,-34 61 0,-20-2 0,11-19 0,-4-3 0,22-30 0,12-20 0,28-32 0,-1 1 0,1 0 0,0 0 0,0 0 0,1 1 0,-5 9 0,-2 6 0,-2-1 0,-24 31 0,-4 7 0,25-34 0,7-12 0,1 0 0,1 1 0,-10 22 0,12-22 0,-2 0 0,0-1 0,0 0 0,-20 24 0,-5 9 0,28-42 0,0 1 0,0-1 0,0 0 0,-9 7 0,10-8 0,-1-1 0,1 1 0,0 0 0,0 0 0,1 0 0,-1 1 0,-4 6 0,8-9 0,-1 0 0,0 0 0,1 0 0,0 0 0,-1 0 0,1 0 0,0 0 0,0 0 0,0 0 0,0 0 0,1 0 0,-1 0 0,0 0 0,1 0 0,0 0 0,-1-1 0,1 1 0,0 0 0,0 0 0,0-1 0,0 1 0,0 0 0,0-1 0,0 1 0,1-1 0,1 3 0,9 10 0,0 1 0,-1 0 0,0 0 0,-2 2 0,0-1 0,0 1 0,-2 0 0,0 1 0,-1 0 0,-1 0 0,4 23 0,3 24-1365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50:19.14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2746 1 24575,'-5'1'0,"0"1"0,0 0 0,0 0 0,1 1 0,-1 0 0,1-1 0,-1 1 0,1 1 0,0-1 0,0 1 0,-5 5 0,-12 9 0,-14 3 0,-1-1 0,-1-2 0,-68 23 0,43-17 0,15-8 0,23-7 0,-33 15 0,42-18 0,-1 0 0,1-1 0,-1 0 0,-32 4 0,29-6 0,0 1 0,-35 13 0,50-16 0,1 1 0,0 0 0,-1 0 0,1 0 0,0 0 0,1 0 0,-1 1 0,0-1 0,1 1 0,-1 0 0,1 0 0,0 0 0,0 0 0,-3 5 0,0 4 0,0 0 0,-6 24 0,9-26 0,-1 0 0,0 0 0,0-1 0,-1 1 0,-10 16 0,9-20 0,0 0 0,0-1 0,-1 0 0,0 0 0,0 0 0,0 0 0,-13 7 0,-56 22 0,17-7 0,36-16 0,12-7 0,0 1 0,1 0 0,0 1 0,0 0 0,0 1 0,1 0 0,-14 14 0,0 5 0,10-10 0,-1-1 0,-1 0 0,0-1 0,-1 0 0,-22 15 0,21-17 0,1 0 0,0 1 0,-19 22 0,-9 8 0,15-16 0,-147 139 0,115-86 0,25-44 0,-28 31 0,57-59 0,0 1 0,0-1 0,1 1 0,0 0 0,1 0 0,-7 17 0,-29 142 0,37-156 0,-1 0 0,0-1 0,-1 0 0,0 0 0,-1 0 0,0 0 0,-1-1 0,0 0 0,0-1 0,-1 1 0,-12 9 0,11-10 0,0 0 0,1 1 0,0 0 0,1 0 0,0 1 0,0 0 0,1 0 0,1 0 0,0 1 0,-6 18 0,0 17 0,-2-1 0,-37 85 0,25-84 0,20-38 0,0 0 0,0 0 0,0 1 0,1-1 0,1 1 0,-1 0 0,-2 17 0,2 49 0,4-60 0,0-1 0,-1 0 0,-1 1 0,0-1 0,-1 0 0,-1 0 0,0 0 0,-9 20 0,-3-2 0,0-1 0,-2 0 0,-2-1 0,-1-1 0,-48 53 0,52-66 0,2 1 0,0 1 0,1 0 0,1 1 0,1 1 0,1 0 0,-14 36 0,8-22 0,-2-2 0,-24 33 0,5-6 0,24-40 0,-24 28 0,27-37 0,1 1 0,1 0 0,0 1 0,0 0 0,2 0 0,-10 20 0,4 2 0,-30 55 0,37-76 0,0 1 0,1 0 0,-6 25 0,0 2 0,4-14 0,1 0 0,2 0 0,1 1 0,1-1 0,1 1 0,6 48 0,-3-68 11,0 0-1,1 0 0,0-1 0,1 1 1,0-1-1,0 0 0,1 0 0,0 0 1,1-1-1,-1 0 0,1 0 1,11 10-1,-9-9-198,-1 0 1,1 1 0,-2 0-1,1 0 1,-1 1 0,0 0-1,6 15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0:45:20.7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1 503 24575,'0'-6'0,"0"-7"0,0-7 0,0-6 0,0-4 0,0-3 0,0-2 0,0 1 0,0-1 0,0 0 0,0 1 0,0 0 0,0 0 0,0 0 0,0 1 0,0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B4B2-267C-7044-97B6-5545C11F24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BA74B-4B7E-AB48-9698-4337C391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167F0-0840-1348-BFE4-C6298BBC06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1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7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459785"/>
            <a:ext cx="767078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8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F96B15-8338-45D5-A943-561235072D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05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8" y="6459785"/>
            <a:ext cx="74117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2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A68B50-1FDD-4B99-A341-B1FBE918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59785"/>
            <a:ext cx="32004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5341" y="6459785"/>
            <a:ext cx="74136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60D996F-5D97-4D21-9A60-0EC42FE4EC3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3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customXml" Target="../ink/ink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10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9402" y="5067671"/>
            <a:ext cx="3659246" cy="14216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TAMC TAC</a:t>
            </a:r>
          </a:p>
          <a:p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1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8FA9F-7840-33B6-210C-51ECB4A9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79" y="640080"/>
            <a:ext cx="2977149" cy="2277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D2765-7AB0-4EE1-4C11-BE325D50F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64" y="4252841"/>
            <a:ext cx="6458431" cy="1629659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544F7-FFA2-35E0-68CC-80B653BDA507}"/>
              </a:ext>
            </a:extLst>
          </p:cNvPr>
          <p:cNvGrpSpPr/>
          <p:nvPr/>
        </p:nvGrpSpPr>
        <p:grpSpPr>
          <a:xfrm>
            <a:off x="9588865" y="5305566"/>
            <a:ext cx="60480" cy="360"/>
            <a:chOff x="9588865" y="5305566"/>
            <a:chExt cx="60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BFB0536-5731-9308-CDEF-C61F005C1F44}"/>
                    </a:ext>
                  </a:extLst>
                </p14:cNvPr>
                <p14:cNvContentPartPr/>
                <p14:nvPr/>
              </p14:nvContentPartPr>
              <p14:xfrm>
                <a:off x="9588865" y="5305566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BFB0536-5731-9308-CDEF-C61F005C1F4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5286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93B920-46AA-EAAB-186F-0A007A2E93BE}"/>
                    </a:ext>
                  </a:extLst>
                </p14:cNvPr>
                <p14:cNvContentPartPr/>
                <p14:nvPr/>
              </p14:nvContentPartPr>
              <p14:xfrm>
                <a:off x="9588865" y="5305566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93B920-46AA-EAAB-186F-0A007A2E93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5286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022C502-4B0E-38D4-C906-88C60EC3F6F9}"/>
                    </a:ext>
                  </a:extLst>
                </p14:cNvPr>
                <p14:cNvContentPartPr/>
                <p14:nvPr/>
              </p14:nvContentPartPr>
              <p14:xfrm>
                <a:off x="9636745" y="5305566"/>
                <a:ext cx="2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022C502-4B0E-38D4-C906-88C60EC3F6F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00745" y="5269566"/>
                  <a:ext cx="741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1B30F97-A882-F534-A0C6-8E954F693FAA}"/>
                    </a:ext>
                  </a:extLst>
                </p14:cNvPr>
                <p14:cNvContentPartPr/>
                <p14:nvPr/>
              </p14:nvContentPartPr>
              <p14:xfrm>
                <a:off x="9648985" y="530556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1B30F97-A882-F534-A0C6-8E954F693F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2985" y="526956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0820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86EA5-0C79-6E4C-1AF0-A343A48B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11551493" cy="63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2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F5F-6887-497F-3FEB-51353A5D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points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2BE2448-A85B-9E72-B487-5AD97C9BF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41" y="1965744"/>
            <a:ext cx="7007878" cy="43251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925D9-4E52-1BF8-4EFF-42839586DA0D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96956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F5F-6887-497F-3FEB-51353A5D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Travel Speeds and Pedestrian Injuries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E2448-A85B-9E72-B487-5AD97C9BF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85" y="1904260"/>
            <a:ext cx="8142029" cy="43251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925D9-4E52-1BF8-4EFF-42839586DA0D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18909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F798-0066-4FA0-FB7D-1F63F81C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Construction Costs: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B86986D-FE88-85F8-CE1D-9CACE934AD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0418" y="2866490"/>
          <a:ext cx="11548155" cy="33801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49385">
                  <a:extLst>
                    <a:ext uri="{9D8B030D-6E8A-4147-A177-3AD203B41FA5}">
                      <a16:colId xmlns:a16="http://schemas.microsoft.com/office/drawing/2014/main" val="692838068"/>
                    </a:ext>
                  </a:extLst>
                </a:gridCol>
                <a:gridCol w="3849385">
                  <a:extLst>
                    <a:ext uri="{9D8B030D-6E8A-4147-A177-3AD203B41FA5}">
                      <a16:colId xmlns:a16="http://schemas.microsoft.com/office/drawing/2014/main" val="2311640439"/>
                    </a:ext>
                  </a:extLst>
                </a:gridCol>
                <a:gridCol w="3849385">
                  <a:extLst>
                    <a:ext uri="{9D8B030D-6E8A-4147-A177-3AD203B41FA5}">
                      <a16:colId xmlns:a16="http://schemas.microsoft.com/office/drawing/2014/main" val="3573610989"/>
                    </a:ext>
                  </a:extLst>
                </a:gridCol>
              </a:tblGrid>
              <a:tr h="1690099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1 Roundabouts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Alt 2 Signal intersection modifications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83923"/>
                  </a:ext>
                </a:extLst>
              </a:tr>
              <a:tr h="16900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Capital </a:t>
                      </a:r>
                    </a:p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(Roadway + Structure)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$153.1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$176.6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1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C90001-A1D8-5A1D-9693-62692D34B5A3}"/>
              </a:ext>
            </a:extLst>
          </p:cNvPr>
          <p:cNvSpPr txBox="1"/>
          <p:nvPr/>
        </p:nvSpPr>
        <p:spPr>
          <a:xfrm>
            <a:off x="390418" y="5877356"/>
            <a:ext cx="68235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Note:  M = Million; costs escalated to first phase of 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88C04-443C-102D-C221-C3E12DC505A7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16485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F798-0066-4FA0-FB7D-1F63F81C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70181"/>
          </a:xfrm>
        </p:spPr>
        <p:txBody>
          <a:bodyPr/>
          <a:lstStyle/>
          <a:p>
            <a:r>
              <a:rPr lang="en-US" dirty="0"/>
              <a:t>Right of Way Impacts: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B86986D-FE88-85F8-CE1D-9CACE934A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93799"/>
              </p:ext>
            </p:extLst>
          </p:nvPr>
        </p:nvGraphicFramePr>
        <p:xfrm>
          <a:off x="669578" y="1587141"/>
          <a:ext cx="11085816" cy="46940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26112">
                  <a:extLst>
                    <a:ext uri="{9D8B030D-6E8A-4147-A177-3AD203B41FA5}">
                      <a16:colId xmlns:a16="http://schemas.microsoft.com/office/drawing/2014/main" val="692838068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2311640439"/>
                    </a:ext>
                  </a:extLst>
                </a:gridCol>
                <a:gridCol w="2876764">
                  <a:extLst>
                    <a:ext uri="{9D8B030D-6E8A-4147-A177-3AD203B41FA5}">
                      <a16:colId xmlns:a16="http://schemas.microsoft.com/office/drawing/2014/main" val="3573610989"/>
                    </a:ext>
                  </a:extLst>
                </a:gridCol>
                <a:gridCol w="1993187">
                  <a:extLst>
                    <a:ext uri="{9D8B030D-6E8A-4147-A177-3AD203B41FA5}">
                      <a16:colId xmlns:a16="http://schemas.microsoft.com/office/drawing/2014/main" val="2063573257"/>
                    </a:ext>
                  </a:extLst>
                </a:gridCol>
              </a:tblGrid>
              <a:tr h="1083154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1 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2 Signal intersection  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83923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Assessor Parcels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Number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094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Easements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Acres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177798"/>
                  </a:ext>
                </a:extLst>
              </a:tr>
              <a:tr h="90902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Permanent Easements (incl. drainage, subsurface, slope)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08213"/>
                  </a:ext>
                </a:extLst>
              </a:tr>
              <a:tr h="769041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R/W 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1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B1DBE1-8AF1-CA18-319B-06775CDEE0A6}"/>
              </a:ext>
            </a:extLst>
          </p:cNvPr>
          <p:cNvSpPr txBox="1"/>
          <p:nvPr/>
        </p:nvSpPr>
        <p:spPr>
          <a:xfrm>
            <a:off x="669578" y="5969453"/>
            <a:ext cx="32350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Note:  M =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FC600-16D6-B0B7-C5C6-B96CBBDAFE78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82855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10" y="843286"/>
            <a:ext cx="11379179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Josselyn Canyon Rd Signal intersection Modification (Alternative 2)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6" name="Picture 5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E7C54EE3-1AFE-6122-C9BB-7F3A7929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33" y="1702509"/>
            <a:ext cx="10010775" cy="4705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CF9D2-090A-CEA0-9775-9892513AFA0A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91720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10035786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Josselyn Canyon Rd Roundabout (Alternative 1, hardscaped)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5" name="Picture 4" descr="A race track with a car on it&#10;&#10;Description automatically generated with low confidence">
            <a:extLst>
              <a:ext uri="{FF2B5EF4-FFF2-40B4-BE49-F238E27FC236}">
                <a16:creationId xmlns:a16="http://schemas.microsoft.com/office/drawing/2014/main" id="{4192C8F2-AC82-EA82-2D44-1F383903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96" y="1769671"/>
            <a:ext cx="9867900" cy="46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8E7C0-6DA0-667D-B00A-9858A51D8EFF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94" y="973668"/>
            <a:ext cx="9678951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Josselyn Canyon Rd Roundabout (Alternative 1, landscaped)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C8F2-AC82-EA82-2D44-1F383903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757640"/>
            <a:ext cx="9867900" cy="4638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ADD39-C9B9-8A2B-CE21-C8DEEE842DCC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123828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74"/>
          <a:stretch/>
        </p:blipFill>
        <p:spPr>
          <a:xfrm>
            <a:off x="0" y="0"/>
            <a:ext cx="12331753" cy="620829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3FAC24-877D-F173-EB6D-ADBF5B6A1ACF}"/>
              </a:ext>
            </a:extLst>
          </p:cNvPr>
          <p:cNvSpPr/>
          <p:nvPr/>
        </p:nvSpPr>
        <p:spPr>
          <a:xfrm>
            <a:off x="120316" y="240632"/>
            <a:ext cx="4247147" cy="3080084"/>
          </a:xfrm>
          <a:custGeom>
            <a:avLst/>
            <a:gdLst>
              <a:gd name="connsiteX0" fmla="*/ 2887579 w 4247147"/>
              <a:gd name="connsiteY0" fmla="*/ 3080084 h 3080084"/>
              <a:gd name="connsiteX1" fmla="*/ 2887579 w 4247147"/>
              <a:gd name="connsiteY1" fmla="*/ 3080084 h 3080084"/>
              <a:gd name="connsiteX2" fmla="*/ 3140242 w 4247147"/>
              <a:gd name="connsiteY2" fmla="*/ 2779294 h 3080084"/>
              <a:gd name="connsiteX3" fmla="*/ 3621505 w 4247147"/>
              <a:gd name="connsiteY3" fmla="*/ 2225842 h 3080084"/>
              <a:gd name="connsiteX4" fmla="*/ 4235116 w 4247147"/>
              <a:gd name="connsiteY4" fmla="*/ 1479884 h 3080084"/>
              <a:gd name="connsiteX5" fmla="*/ 4247147 w 4247147"/>
              <a:gd name="connsiteY5" fmla="*/ 48126 h 3080084"/>
              <a:gd name="connsiteX6" fmla="*/ 0 w 4247147"/>
              <a:gd name="connsiteY6" fmla="*/ 0 h 3080084"/>
              <a:gd name="connsiteX7" fmla="*/ 36095 w 4247147"/>
              <a:gd name="connsiteY7" fmla="*/ 661736 h 3080084"/>
              <a:gd name="connsiteX8" fmla="*/ 2887579 w 4247147"/>
              <a:gd name="connsiteY8" fmla="*/ 3080084 h 308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7147" h="3080084">
                <a:moveTo>
                  <a:pt x="2887579" y="3080084"/>
                </a:moveTo>
                <a:lnTo>
                  <a:pt x="2887579" y="3080084"/>
                </a:lnTo>
                <a:cubicBezTo>
                  <a:pt x="3168426" y="2799237"/>
                  <a:pt x="2832592" y="3147268"/>
                  <a:pt x="3140242" y="2779294"/>
                </a:cubicBezTo>
                <a:cubicBezTo>
                  <a:pt x="3297055" y="2591733"/>
                  <a:pt x="3621505" y="2225842"/>
                  <a:pt x="3621505" y="2225842"/>
                </a:cubicBezTo>
                <a:lnTo>
                  <a:pt x="4235116" y="1479884"/>
                </a:lnTo>
                <a:lnTo>
                  <a:pt x="4247147" y="48126"/>
                </a:lnTo>
                <a:lnTo>
                  <a:pt x="0" y="0"/>
                </a:lnTo>
                <a:lnTo>
                  <a:pt x="36095" y="661736"/>
                </a:lnTo>
                <a:lnTo>
                  <a:pt x="2887579" y="30800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7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61"/>
          <a:stretch/>
        </p:blipFill>
        <p:spPr>
          <a:xfrm>
            <a:off x="0" y="12598"/>
            <a:ext cx="12192000" cy="60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Study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CA2743-3A26-7E2B-9D9D-D9760995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09" y="0"/>
            <a:ext cx="6260432" cy="83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140191" y="121362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and </a:t>
            </a:r>
          </a:p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Mod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A03A7-FA63-29E7-915B-9D2153834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4" y="1"/>
            <a:ext cx="5235586" cy="2911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F1B2-1E0E-D124-10DE-F8DF77FD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25"/>
          <a:stretch/>
        </p:blipFill>
        <p:spPr>
          <a:xfrm>
            <a:off x="0" y="12598"/>
            <a:ext cx="12192000" cy="6195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72198-A517-0D39-8E34-03DDFE4AE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64"/>
          <a:stretch/>
        </p:blipFill>
        <p:spPr>
          <a:xfrm>
            <a:off x="0" y="1307"/>
            <a:ext cx="12192000" cy="606261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628BA64-DB4C-07B4-CAF1-DC6401581CD4}"/>
              </a:ext>
            </a:extLst>
          </p:cNvPr>
          <p:cNvSpPr/>
          <p:nvPr/>
        </p:nvSpPr>
        <p:spPr>
          <a:xfrm>
            <a:off x="60158" y="180474"/>
            <a:ext cx="3332747" cy="2117558"/>
          </a:xfrm>
          <a:custGeom>
            <a:avLst/>
            <a:gdLst>
              <a:gd name="connsiteX0" fmla="*/ 2899610 w 3332747"/>
              <a:gd name="connsiteY0" fmla="*/ 2117558 h 2117558"/>
              <a:gd name="connsiteX1" fmla="*/ 3332747 w 3332747"/>
              <a:gd name="connsiteY1" fmla="*/ 1479884 h 2117558"/>
              <a:gd name="connsiteX2" fmla="*/ 854242 w 3332747"/>
              <a:gd name="connsiteY2" fmla="*/ 0 h 2117558"/>
              <a:gd name="connsiteX3" fmla="*/ 36095 w 3332747"/>
              <a:gd name="connsiteY3" fmla="*/ 36094 h 2117558"/>
              <a:gd name="connsiteX4" fmla="*/ 0 w 3332747"/>
              <a:gd name="connsiteY4" fmla="*/ 252663 h 2117558"/>
              <a:gd name="connsiteX5" fmla="*/ 2899610 w 3332747"/>
              <a:gd name="connsiteY5" fmla="*/ 2117558 h 21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2747" h="2117558">
                <a:moveTo>
                  <a:pt x="2899610" y="2117558"/>
                </a:moveTo>
                <a:lnTo>
                  <a:pt x="3332747" y="1479884"/>
                </a:lnTo>
                <a:lnTo>
                  <a:pt x="854242" y="0"/>
                </a:lnTo>
                <a:lnTo>
                  <a:pt x="36095" y="36094"/>
                </a:lnTo>
                <a:lnTo>
                  <a:pt x="0" y="252663"/>
                </a:lnTo>
                <a:lnTo>
                  <a:pt x="2899610" y="2117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 of Community Outreach Effort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D58EE-9322-90BE-A1D1-554E513C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6" b="22144"/>
          <a:stretch/>
        </p:blipFill>
        <p:spPr>
          <a:xfrm>
            <a:off x="3839120" y="228599"/>
            <a:ext cx="7064806" cy="3490705"/>
          </a:xfrm>
          <a:prstGeom prst="rect">
            <a:avLst/>
          </a:prstGeom>
        </p:spPr>
      </p:pic>
      <p:pic>
        <p:nvPicPr>
          <p:cNvPr id="3" name="Picture 2" descr="A group of people looking at a display&#10;&#10;Description automatically generated">
            <a:extLst>
              <a:ext uri="{FF2B5EF4-FFF2-40B4-BE49-F238E27FC236}">
                <a16:creationId xmlns:a16="http://schemas.microsoft.com/office/drawing/2014/main" id="{764A55D8-449F-E4D2-728C-F6FB6F798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b="11946"/>
          <a:stretch/>
        </p:blipFill>
        <p:spPr>
          <a:xfrm>
            <a:off x="540326" y="3421701"/>
            <a:ext cx="5652656" cy="2801823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12B295E-066B-CC96-74ED-CBF11027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3" y="2667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951AB-E3CB-2945-17A6-6C0937AD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0"/>
            <a:ext cx="10529455" cy="6472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308859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 Through Traffic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3ED45C-4DD7-F89A-DA21-5376631633D6}"/>
              </a:ext>
            </a:extLst>
          </p:cNvPr>
          <p:cNvCxnSpPr>
            <a:cxnSpLocks/>
          </p:cNvCxnSpPr>
          <p:nvPr/>
        </p:nvCxnSpPr>
        <p:spPr>
          <a:xfrm>
            <a:off x="7363326" y="2803358"/>
            <a:ext cx="204537" cy="1925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0C74CBD-3C4A-8C4D-2C67-529AFC6F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61" y="0"/>
            <a:ext cx="639318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AABCAC7-25F4-A505-37C7-826253B16385}"/>
                  </a:ext>
                </a:extLst>
              </p14:cNvPr>
              <p14:cNvContentPartPr/>
              <p14:nvPr/>
            </p14:nvContentPartPr>
            <p14:xfrm>
              <a:off x="9632785" y="2514107"/>
              <a:ext cx="40680" cy="81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AABCAC7-25F4-A505-37C7-826253B163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6785" y="2478107"/>
                <a:ext cx="1123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03C612-F1EA-5124-981E-748CA1DEF8B6}"/>
                  </a:ext>
                </a:extLst>
              </p14:cNvPr>
              <p14:cNvContentPartPr/>
              <p14:nvPr/>
            </p14:nvContentPartPr>
            <p14:xfrm>
              <a:off x="7379185" y="2815067"/>
              <a:ext cx="2149920" cy="2486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03C612-F1EA-5124-981E-748CA1DEF8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3179" y="2779067"/>
                <a:ext cx="2221572" cy="255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D8A222F-CCA0-B479-CE15-E3A89B6F81AE}"/>
                  </a:ext>
                </a:extLst>
              </p14:cNvPr>
              <p14:cNvContentPartPr/>
              <p14:nvPr/>
            </p14:nvContentPartPr>
            <p14:xfrm>
              <a:off x="8881825" y="162947"/>
              <a:ext cx="1922760" cy="3419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D8A222F-CCA0-B479-CE15-E3A89B6F81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5825" y="126947"/>
                <a:ext cx="1994400" cy="349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7D891C3-FB07-EE1D-DB0F-E7CA0C942F8E}"/>
                  </a:ext>
                </a:extLst>
              </p14:cNvPr>
              <p14:cNvContentPartPr/>
              <p14:nvPr/>
            </p14:nvContentPartPr>
            <p14:xfrm>
              <a:off x="8805145" y="2237267"/>
              <a:ext cx="988920" cy="1396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7D891C3-FB07-EE1D-DB0F-E7CA0C942F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9145" y="2201258"/>
                <a:ext cx="1060560" cy="14684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36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4EFC12-D2D1-3486-E2AD-41E35418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71" y="113359"/>
            <a:ext cx="10418380" cy="6282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 Through Traffic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3ED45C-4DD7-F89A-DA21-5376631633D6}"/>
              </a:ext>
            </a:extLst>
          </p:cNvPr>
          <p:cNvCxnSpPr>
            <a:cxnSpLocks/>
          </p:cNvCxnSpPr>
          <p:nvPr/>
        </p:nvCxnSpPr>
        <p:spPr>
          <a:xfrm>
            <a:off x="7363326" y="2803358"/>
            <a:ext cx="204537" cy="19250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B572DA-04AB-C705-10B5-5D2CFC6D3A90}"/>
                  </a:ext>
                </a:extLst>
              </p14:cNvPr>
              <p14:cNvContentPartPr/>
              <p14:nvPr/>
            </p14:nvContentPartPr>
            <p14:xfrm>
              <a:off x="2898985" y="3018827"/>
              <a:ext cx="360" cy="18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B572DA-04AB-C705-10B5-5D2CFC6D3A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2985" y="2982827"/>
                <a:ext cx="7200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59E880-7839-145C-B2F8-FF82C42814BB}"/>
                  </a:ext>
                </a:extLst>
              </p14:cNvPr>
              <p14:cNvContentPartPr/>
              <p14:nvPr/>
            </p14:nvContentPartPr>
            <p14:xfrm>
              <a:off x="2804665" y="1955387"/>
              <a:ext cx="716040" cy="860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59E880-7839-145C-B2F8-FF82C42814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8665" y="1919387"/>
                <a:ext cx="787680" cy="9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EF5696F-0323-2434-8006-FD114A10AB9F}"/>
                  </a:ext>
                </a:extLst>
              </p14:cNvPr>
              <p14:cNvContentPartPr/>
              <p14:nvPr/>
            </p14:nvContentPartPr>
            <p14:xfrm>
              <a:off x="3777385" y="266987"/>
              <a:ext cx="1591560" cy="163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EF5696F-0323-2434-8006-FD114A10AB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1385" y="230987"/>
                <a:ext cx="1663200" cy="17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51CC4DF-0E2B-D390-7474-E22540C1A662}"/>
                  </a:ext>
                </a:extLst>
              </p14:cNvPr>
              <p14:cNvContentPartPr/>
              <p14:nvPr/>
            </p14:nvContentPartPr>
            <p14:xfrm>
              <a:off x="2910145" y="2627507"/>
              <a:ext cx="6440760" cy="3364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51CC4DF-0E2B-D390-7474-E22540C1A6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4145" y="2591507"/>
                <a:ext cx="6512400" cy="343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55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3339850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257059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404C5-4597-CAA1-EA01-054E87D1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7247"/>
            <a:ext cx="8263501" cy="63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82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2019 Public Outreach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E15AC-1775-984B-F0E7-7E4AB9EF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57" y="127088"/>
            <a:ext cx="8591322" cy="6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7" y="337930"/>
            <a:ext cx="2792897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E82A5-FA2A-620B-0888-08EF8780500F}"/>
              </a:ext>
            </a:extLst>
          </p:cNvPr>
          <p:cNvSpPr txBox="1"/>
          <p:nvPr/>
        </p:nvSpPr>
        <p:spPr>
          <a:xfrm>
            <a:off x="3227744" y="2517153"/>
            <a:ext cx="7820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/>
              <a:t>Address safety concerns</a:t>
            </a:r>
          </a:p>
          <a:p>
            <a:pPr marL="342900" indent="-342900">
              <a:buAutoNum type="arabicPeriod"/>
            </a:pPr>
            <a:r>
              <a:rPr lang="en-US" sz="5400"/>
              <a:t>Improve traffic flow</a:t>
            </a:r>
          </a:p>
          <a:p>
            <a:pPr marL="342900" indent="-342900">
              <a:buAutoNum type="arabicPeriod"/>
            </a:pPr>
            <a:r>
              <a:rPr lang="en-US" sz="5400"/>
              <a:t>Connect wildlife</a:t>
            </a:r>
          </a:p>
        </p:txBody>
      </p:sp>
    </p:spTree>
    <p:extLst>
      <p:ext uri="{BB962C8B-B14F-4D97-AF65-F5344CB8AC3E}">
        <p14:creationId xmlns:p14="http://schemas.microsoft.com/office/powerpoint/2010/main" val="151971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ABEAB6-2321-BE00-478B-22DD693D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6" y="180729"/>
            <a:ext cx="10523727" cy="59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07177-69DA-1DEA-4E27-CE884BC77D02}"/>
              </a:ext>
            </a:extLst>
          </p:cNvPr>
          <p:cNvSpPr txBox="1"/>
          <p:nvPr/>
        </p:nvSpPr>
        <p:spPr>
          <a:xfrm>
            <a:off x="248476" y="198510"/>
            <a:ext cx="3228649" cy="212365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Alternatives Not Considered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D69F8-BF43-3069-4013-687619B7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96" y="108283"/>
            <a:ext cx="6799054" cy="4216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C5393-8AF3-BFD7-3BEA-15A39AC07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6" y="2412394"/>
            <a:ext cx="6049736" cy="38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0960-EBAE-D298-7DB4-C6D023E8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973668"/>
            <a:ext cx="10790047" cy="706964"/>
          </a:xfrm>
        </p:spPr>
        <p:txBody>
          <a:bodyPr>
            <a:normAutofit fontScale="90000"/>
          </a:bodyPr>
          <a:lstStyle/>
          <a:p>
            <a:r>
              <a:rPr lang="en-US" dirty="0"/>
              <a:t>Wildlife Crossings: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38186-86AA-59DE-4628-EE2AA904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8" y="1832769"/>
            <a:ext cx="11231864" cy="4461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0403E-77DF-F581-6971-498A6480A75D}"/>
              </a:ext>
            </a:extLst>
          </p:cNvPr>
          <p:cNvSpPr txBox="1"/>
          <p:nvPr/>
        </p:nvSpPr>
        <p:spPr>
          <a:xfrm>
            <a:off x="6096000" y="6420399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77725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0960-EBAE-D298-7DB4-C6D023E8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973668"/>
            <a:ext cx="10790047" cy="706964"/>
          </a:xfrm>
        </p:spPr>
        <p:txBody>
          <a:bodyPr>
            <a:normAutofit fontScale="90000"/>
          </a:bodyPr>
          <a:lstStyle/>
          <a:p>
            <a:r>
              <a:rPr lang="en-US" dirty="0"/>
              <a:t>Wildlife Crossings: 5 new, 3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CF22C-BCBF-E459-033D-C99C697EB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273FD7C-E6BD-CDB5-C11B-857200BC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31" y="1877261"/>
            <a:ext cx="11322121" cy="4322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C38DF-5B23-7480-83EF-44C0EE85024B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1752729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6C13-8B36-F343-459E-0126743D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Alternatives to Address Traffic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F427-DB12-3B4C-D5CF-82109B40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4" y="2603500"/>
            <a:ext cx="11332394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Alternative 1: Roundabouts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Alternative 2: Signal Modifications (intersection widening)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2E9FF-B65B-CCD5-12F4-C276B2F52A01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</p:spTree>
    <p:extLst>
      <p:ext uri="{BB962C8B-B14F-4D97-AF65-F5344CB8AC3E}">
        <p14:creationId xmlns:p14="http://schemas.microsoft.com/office/powerpoint/2010/main" val="57499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460B38-02C9-DFBC-F053-0EAB7CDE0D09}"/>
              </a:ext>
            </a:extLst>
          </p:cNvPr>
          <p:cNvSpPr txBox="1"/>
          <p:nvPr/>
        </p:nvSpPr>
        <p:spPr>
          <a:xfrm>
            <a:off x="6096000" y="6396335"/>
            <a:ext cx="5988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Route 68 Corridor Improvement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23A0B-B3EB-D047-3546-015BCEF8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3" y="0"/>
            <a:ext cx="11223914" cy="64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8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TaxCatchAll xmlns="faf2dff7-1506-4aa5-8991-bbb7af5dd8fc" xsi:nil="true"/>
    <SharedWithUsers xmlns="faf2dff7-1506-4aa5-8991-bbb7af5dd8fc">
      <UserInfo>
        <DisplayName>Todd Muck</DisplayName>
        <AccountId>21</AccountId>
        <AccountType/>
      </UserInfo>
      <UserInfo>
        <DisplayName>Michael Zeller</DisplayName>
        <AccountId>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7B5F5C1-0AA1-4B0D-BFC7-21EA1E14B0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C8D45F-390A-46C3-8E96-B16D609B2A48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D61B95-7B6B-4585-84E6-E2163CB25299}">
  <ds:schemaRefs>
    <ds:schemaRef ds:uri="dc22578f-816f-46db-a965-a1ef8daeb1c2"/>
    <ds:schemaRef ds:uri="faf2dff7-1506-4aa5-8991-bbb7af5dd8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376</Words>
  <Application>Microsoft Office PowerPoint</Application>
  <PresentationFormat>Widescreen</PresentationFormat>
  <Paragraphs>87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Retrospect</vt:lpstr>
      <vt:lpstr>Scenic Route 68 Corridor Improvement Project</vt:lpstr>
      <vt:lpstr>PowerPoint Presentation</vt:lpstr>
      <vt:lpstr>PowerPoint Presentation</vt:lpstr>
      <vt:lpstr>PowerPoint Presentation</vt:lpstr>
      <vt:lpstr>PowerPoint Presentation</vt:lpstr>
      <vt:lpstr>Wildlife Crossings:</vt:lpstr>
      <vt:lpstr>Wildlife Crossings: 5 new, 3 upgrades</vt:lpstr>
      <vt:lpstr>Two Alternatives to Address Traffic Issues</vt:lpstr>
      <vt:lpstr>PowerPoint Presentation</vt:lpstr>
      <vt:lpstr>PowerPoint Presentation</vt:lpstr>
      <vt:lpstr>Conflict points</vt:lpstr>
      <vt:lpstr>Vehicle Travel Speeds and Pedestrian Injuries</vt:lpstr>
      <vt:lpstr>Capital Construction Costs:</vt:lpstr>
      <vt:lpstr>Right of Way Impacts:</vt:lpstr>
      <vt:lpstr>Josselyn Canyon Rd Signal intersection Modification (Alternative 2)</vt:lpstr>
      <vt:lpstr>Josselyn Canyon Rd Roundabout (Alternative 1, hardscaped)</vt:lpstr>
      <vt:lpstr>Josselyn Canyon Rd Roundabout (Alternative 1, landscaped)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Measure X Audit Reports</dc:title>
  <dc:creator>Michael Zeller</dc:creator>
  <cp:lastModifiedBy>Doug Bilse</cp:lastModifiedBy>
  <cp:revision>12</cp:revision>
  <dcterms:created xsi:type="dcterms:W3CDTF">2020-02-13T21:16:08Z</dcterms:created>
  <dcterms:modified xsi:type="dcterms:W3CDTF">2024-01-11T16:24:10Z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