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1" r:id="rId2"/>
    <p:sldId id="283" r:id="rId3"/>
    <p:sldId id="300" r:id="rId4"/>
    <p:sldId id="289" r:id="rId5"/>
    <p:sldId id="324" r:id="rId6"/>
    <p:sldId id="303" r:id="rId7"/>
    <p:sldId id="325" r:id="rId8"/>
    <p:sldId id="326" r:id="rId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4" autoAdjust="0"/>
    <p:restoredTop sz="84240" autoAdjust="0"/>
  </p:normalViewPr>
  <p:slideViewPr>
    <p:cSldViewPr>
      <p:cViewPr varScale="1">
        <p:scale>
          <a:sx n="96" d="100"/>
          <a:sy n="96" d="100"/>
        </p:scale>
        <p:origin x="120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035E5A63-65EE-49F7-A49B-C68CAC1D4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8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7488-0A62-4053-AC8D-0222E51E26AE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BD46-8D7E-4F5C-A1A1-E5A6F7D5E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6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8BD46-8D7E-4F5C-A1A1-E5A6F7D5E8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8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8BD46-8D7E-4F5C-A1A1-E5A6F7D5E8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5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8BD46-8D7E-4F5C-A1A1-E5A6F7D5E8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1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67106-DE45-4886-8FCA-2DE0A738A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8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7179-7E56-4862-BF82-24ED23793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7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D9F8-3B45-449A-9A31-C19D554950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5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3872-08F4-4125-93F8-3E73B60F4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4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6CA7-D2B7-4715-8C33-0B818D9277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1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2D7BC-F5B9-4C08-B802-D551DE5D86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9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1A08-7663-4C51-A4C9-36F8DFAA2E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6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6BC7-D41D-4830-B8B6-5F50F84D9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0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717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E94DB64-C810-4A1D-A055-981DEB600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17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219200"/>
            <a:ext cx="11734800" cy="2209800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of Salinas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X Projects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53000"/>
            <a:ext cx="1915016" cy="1274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4616" y="4288058"/>
            <a:ext cx="8041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Jacobs, Public Works Director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16,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CAFFB3-8AD2-4910-B9BE-10FE5EE8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67106-DE45-4886-8FCA-2DE0A738A6D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Projects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465636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sz="2800" b="1" dirty="0"/>
              <a:t>Traffic Calming Improvements</a:t>
            </a:r>
          </a:p>
          <a:p>
            <a:pPr>
              <a:buClr>
                <a:schemeClr val="bg2"/>
              </a:buClr>
            </a:pPr>
            <a:r>
              <a:rPr lang="en-US" sz="2800" b="1" dirty="0"/>
              <a:t>Main Street Streetscape Project</a:t>
            </a:r>
          </a:p>
          <a:p>
            <a:pPr>
              <a:buClr>
                <a:schemeClr val="bg2"/>
              </a:buClr>
            </a:pPr>
            <a:r>
              <a:rPr lang="en-US" sz="2800" b="1" dirty="0"/>
              <a:t>Alisal Complete Streets Project</a:t>
            </a:r>
          </a:p>
          <a:p>
            <a:pPr>
              <a:buClr>
                <a:schemeClr val="bg2"/>
              </a:buClr>
            </a:pPr>
            <a:r>
              <a:rPr lang="en-US" sz="2800" b="1" dirty="0"/>
              <a:t>Street Maintenance Equipment Replacement</a:t>
            </a:r>
          </a:p>
          <a:p>
            <a:pPr>
              <a:buClr>
                <a:schemeClr val="bg2"/>
              </a:buClr>
            </a:pPr>
            <a:r>
              <a:rPr lang="en-US" sz="2800" b="1" dirty="0"/>
              <a:t>Annual Street Rehabilitations</a:t>
            </a:r>
          </a:p>
          <a:p>
            <a:pPr>
              <a:buClr>
                <a:schemeClr val="bg2"/>
              </a:buClr>
            </a:pPr>
            <a:r>
              <a:rPr lang="en-US" sz="2800" b="1" dirty="0"/>
              <a:t>Sidewalk Repairs</a:t>
            </a:r>
          </a:p>
          <a:p>
            <a:pPr>
              <a:buClr>
                <a:schemeClr val="bg2"/>
              </a:buClr>
            </a:pPr>
            <a:r>
              <a:rPr lang="en-US" sz="2800" b="1" dirty="0"/>
              <a:t>Alvin Safe Routes To School</a:t>
            </a:r>
          </a:p>
          <a:p>
            <a:pPr>
              <a:buClr>
                <a:schemeClr val="bg2"/>
              </a:buClr>
            </a:pPr>
            <a:r>
              <a:rPr lang="en-US" sz="2800" b="1" dirty="0"/>
              <a:t>Traffic Signal @ Alvin and Linwood</a:t>
            </a:r>
            <a:endParaRPr lang="en-US" sz="2800" dirty="0"/>
          </a:p>
          <a:p>
            <a:pPr marL="0" indent="0">
              <a:buClr>
                <a:schemeClr val="bg2"/>
              </a:buClr>
              <a:buNone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6609C9-5054-44CD-B660-C7DF74EC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67106-DE45-4886-8FCA-2DE0A738A6D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1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218" y="321468"/>
            <a:ext cx="10515600" cy="11430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 Maintenance Equipment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0E80F-5ADD-4B08-A09E-0376DB1F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67106-DE45-4886-8FCA-2DE0A738A6D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5B691-2054-4D8C-9C63-A27AD9C1E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04" y="1914524"/>
            <a:ext cx="4981575" cy="3495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FDF959-5109-4494-BE3E-9DAD57FD0BF3}"/>
              </a:ext>
            </a:extLst>
          </p:cNvPr>
          <p:cNvSpPr txBox="1"/>
          <p:nvPr/>
        </p:nvSpPr>
        <p:spPr>
          <a:xfrm>
            <a:off x="661978" y="5534295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Paving Machine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AEAAC-2844-4AA2-B486-7F7373C06384}"/>
              </a:ext>
            </a:extLst>
          </p:cNvPr>
          <p:cNvSpPr txBox="1"/>
          <p:nvPr/>
        </p:nvSpPr>
        <p:spPr>
          <a:xfrm>
            <a:off x="6370128" y="5562599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Milling Machine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C130A-EC96-4888-B714-5305888B9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1"/>
            <a:ext cx="4981575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ECC9714-1579-4BE7-B7FB-AE06540D0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63204"/>
            <a:ext cx="10964562" cy="84775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Main Street Streetscape: Project Benefits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89B82-A4D2-497E-884D-970AA870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87179-7E56-4862-BF82-24ED237934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AC6951-8CBB-4466-B34D-5DFE792C7502}"/>
              </a:ext>
            </a:extLst>
          </p:cNvPr>
          <p:cNvSpPr txBox="1">
            <a:spLocks/>
          </p:cNvSpPr>
          <p:nvPr/>
        </p:nvSpPr>
        <p:spPr bwMode="auto">
          <a:xfrm>
            <a:off x="5320985" y="1676400"/>
            <a:ext cx="6172200" cy="446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</a:pPr>
            <a:r>
              <a:rPr lang="en-US" sz="2800" b="1" dirty="0"/>
              <a:t>Improves pavement condition and extends life of pavement</a:t>
            </a:r>
          </a:p>
          <a:p>
            <a:pPr>
              <a:buClr>
                <a:schemeClr val="bg2"/>
              </a:buClr>
            </a:pPr>
            <a:r>
              <a:rPr lang="en-US" sz="2800" b="1" dirty="0"/>
              <a:t>Improves pedestrian and cycling safety</a:t>
            </a:r>
          </a:p>
          <a:p>
            <a:pPr>
              <a:buClr>
                <a:schemeClr val="bg2"/>
              </a:buClr>
            </a:pPr>
            <a:r>
              <a:rPr lang="en-US" sz="2800" b="1" dirty="0"/>
              <a:t>Improves visitor access and experience to local businesses</a:t>
            </a:r>
          </a:p>
          <a:p>
            <a:pPr>
              <a:buClr>
                <a:schemeClr val="bg2"/>
              </a:buClr>
            </a:pPr>
            <a:r>
              <a:rPr lang="en-US" sz="2800" b="1" dirty="0"/>
              <a:t>Reinvigorates street aesthetics</a:t>
            </a:r>
          </a:p>
          <a:p>
            <a:pPr>
              <a:buClr>
                <a:schemeClr val="bg2"/>
              </a:buClr>
            </a:pPr>
            <a:r>
              <a:rPr lang="en-US" sz="2800" b="1" dirty="0"/>
              <a:t>Creates a District identity</a:t>
            </a:r>
          </a:p>
          <a:p>
            <a:pPr>
              <a:buClr>
                <a:schemeClr val="bg2"/>
              </a:buClr>
            </a:pPr>
            <a:endParaRPr lang="en-US" sz="2800" b="1" dirty="0"/>
          </a:p>
          <a:p>
            <a:pPr>
              <a:buClr>
                <a:schemeClr val="bg2"/>
              </a:buClr>
            </a:pPr>
            <a:endParaRPr lang="en-US" sz="2800" b="1" dirty="0"/>
          </a:p>
          <a:p>
            <a:pPr marL="0" indent="0">
              <a:buClr>
                <a:schemeClr val="bg2"/>
              </a:buClr>
              <a:buNone/>
            </a:pPr>
            <a:endParaRPr lang="en-US" sz="2800" dirty="0"/>
          </a:p>
          <a:p>
            <a:pPr marL="0" indent="0">
              <a:buClr>
                <a:schemeClr val="bg2"/>
              </a:buClr>
              <a:buFont typeface="Wingdings 2" pitchFamily="18" charset="2"/>
              <a:buNone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ADFC14-C716-4D8F-AFEC-7328AD04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0962"/>
            <a:ext cx="1943100" cy="217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D58070-AC0B-4E0A-86B0-E90057876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227909"/>
            <a:ext cx="1990725" cy="220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DC9738-9A79-40C7-B24E-12A1832CC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657600"/>
            <a:ext cx="1857375" cy="2343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55B8FA-164F-4159-8B3F-64A42E7CB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559431"/>
            <a:ext cx="22764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0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A567-EB33-46C4-AF96-14F4CC33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19912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Calming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1FCE14-6714-4B50-9B1F-D96E0234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87179-7E56-4862-BF82-24ED2379349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9668F-0A62-4E78-A208-968C351CBCD5}"/>
              </a:ext>
            </a:extLst>
          </p:cNvPr>
          <p:cNvSpPr txBox="1"/>
          <p:nvPr/>
        </p:nvSpPr>
        <p:spPr>
          <a:xfrm>
            <a:off x="304800" y="5384699"/>
            <a:ext cx="2267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Speed Cushion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32B77-4834-47A1-8D5C-F7223C8C914E}"/>
              </a:ext>
            </a:extLst>
          </p:cNvPr>
          <p:cNvSpPr txBox="1"/>
          <p:nvPr/>
        </p:nvSpPr>
        <p:spPr>
          <a:xfrm>
            <a:off x="5915297" y="5345158"/>
            <a:ext cx="1848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Traffic Circle</a:t>
            </a:r>
          </a:p>
        </p:txBody>
      </p:sp>
      <p:pic>
        <p:nvPicPr>
          <p:cNvPr id="5" name="Picture 4" descr="A picture containing text, road, outdoor, sky&#10;&#10;Description automatically generated">
            <a:extLst>
              <a:ext uri="{FF2B5EF4-FFF2-40B4-BE49-F238E27FC236}">
                <a16:creationId xmlns:a16="http://schemas.microsoft.com/office/drawing/2014/main" id="{3FF46CA0-5D7F-456D-8BEE-4E1BD3D10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1" y="1805260"/>
            <a:ext cx="5293519" cy="35290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B6889A-9293-40F0-B919-280465A35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778794"/>
            <a:ext cx="5874206" cy="35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8B9F1-C032-4B61-BE65-6E668F2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03075"/>
            <a:ext cx="10972800" cy="11430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Sidewalk Improvements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19E42-7933-4FBE-9B84-7360A28C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87179-7E56-4862-BF82-24ED237934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Content Placeholder 5" descr="A picture containing text, outdoor, sky, grass&#10;&#10;Description automatically generated">
            <a:extLst>
              <a:ext uri="{FF2B5EF4-FFF2-40B4-BE49-F238E27FC236}">
                <a16:creationId xmlns:a16="http://schemas.microsoft.com/office/drawing/2014/main" id="{8620A4BF-64CC-42E7-B864-0A73620148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5384800" cy="4038600"/>
          </a:xfrm>
        </p:spPr>
      </p:pic>
      <p:pic>
        <p:nvPicPr>
          <p:cNvPr id="8" name="Picture 7" descr="A picture containing outdoor, ground, sky, way&#10;&#10;Description automatically generated">
            <a:extLst>
              <a:ext uri="{FF2B5EF4-FFF2-40B4-BE49-F238E27FC236}">
                <a16:creationId xmlns:a16="http://schemas.microsoft.com/office/drawing/2014/main" id="{4434B0AF-E3DD-4C8A-9820-A5B21192B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86" y="2007326"/>
            <a:ext cx="5384800" cy="403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9C0EE8-DAC0-4ED3-B6D7-A9325A48475C}"/>
              </a:ext>
            </a:extLst>
          </p:cNvPr>
          <p:cNvSpPr txBox="1"/>
          <p:nvPr/>
        </p:nvSpPr>
        <p:spPr>
          <a:xfrm>
            <a:off x="609600" y="610864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Curb Ramp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B8EE2-8BE6-44B3-A979-0D2F9F080833}"/>
              </a:ext>
            </a:extLst>
          </p:cNvPr>
          <p:cNvSpPr txBox="1"/>
          <p:nvPr/>
        </p:nvSpPr>
        <p:spPr>
          <a:xfrm>
            <a:off x="6513286" y="6176344"/>
            <a:ext cx="506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Curb, Gutter and Sidewalk replacement</a:t>
            </a:r>
          </a:p>
        </p:txBody>
      </p:sp>
    </p:spTree>
    <p:extLst>
      <p:ext uri="{BB962C8B-B14F-4D97-AF65-F5344CB8AC3E}">
        <p14:creationId xmlns:p14="http://schemas.microsoft.com/office/powerpoint/2010/main" val="133409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38062-BA46-4DE5-AFBE-5B0D0255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East Laurel Drive Sidewalk Improvement Project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83325-46BE-4B92-9350-D5CDD038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87179-7E56-4862-BF82-24ED237934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9B8690-8F42-4DBF-825C-FC891591A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920085"/>
            <a:ext cx="10363200" cy="4434840"/>
          </a:xfrm>
        </p:spPr>
        <p:txBody>
          <a:bodyPr/>
          <a:lstStyle/>
          <a:p>
            <a:r>
              <a:rPr lang="en-US" dirty="0"/>
              <a:t>Construct a sidewalk from North Sanborn Road to Constitution Boulevard</a:t>
            </a:r>
          </a:p>
          <a:p>
            <a:r>
              <a:rPr lang="en-US" dirty="0"/>
              <a:t>Provide pedestrian access to the Salinas Soccer Complex and Natividad Hospital from East Laurel Drive</a:t>
            </a:r>
          </a:p>
          <a:p>
            <a:r>
              <a:rPr lang="en-US" dirty="0"/>
              <a:t>Provide street lighting along East Laurel Drive </a:t>
            </a:r>
          </a:p>
          <a:p>
            <a:r>
              <a:rPr lang="en-US" dirty="0"/>
              <a:t>Improve access to </a:t>
            </a:r>
            <a:r>
              <a:rPr lang="en-US" dirty="0" err="1"/>
              <a:t>Carr</a:t>
            </a:r>
            <a:r>
              <a:rPr lang="en-US" dirty="0"/>
              <a:t> Lake trails</a:t>
            </a:r>
          </a:p>
          <a:p>
            <a:r>
              <a:rPr lang="en-US" dirty="0"/>
              <a:t>Construction scheduled to start in March</a:t>
            </a:r>
          </a:p>
          <a:p>
            <a:r>
              <a:rPr lang="en-US" dirty="0"/>
              <a:t>Construction cost $5,240,000</a:t>
            </a:r>
          </a:p>
        </p:txBody>
      </p:sp>
    </p:spTree>
    <p:extLst>
      <p:ext uri="{BB962C8B-B14F-4D97-AF65-F5344CB8AC3E}">
        <p14:creationId xmlns:p14="http://schemas.microsoft.com/office/powerpoint/2010/main" val="146322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698A-AC2D-4D9D-96E6-78494BBD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Upcoming Measure X Projects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28A0E-F7B0-4F1B-9AE4-502B18CB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87179-7E56-4862-BF82-24ED237934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AD52F-1081-4B71-A831-FABE765AF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8001000" cy="4434840"/>
          </a:xfrm>
        </p:spPr>
        <p:txBody>
          <a:bodyPr/>
          <a:lstStyle/>
          <a:p>
            <a:r>
              <a:rPr lang="en-US" dirty="0"/>
              <a:t>Bardin Road Safe Route To School</a:t>
            </a:r>
          </a:p>
          <a:p>
            <a:r>
              <a:rPr lang="en-US" dirty="0" err="1"/>
              <a:t>Boronda</a:t>
            </a:r>
            <a:r>
              <a:rPr lang="en-US" dirty="0"/>
              <a:t> Road Congestion Relief Project</a:t>
            </a:r>
          </a:p>
          <a:p>
            <a:r>
              <a:rPr lang="en-US" dirty="0"/>
              <a:t>Street Tree Trimming</a:t>
            </a:r>
          </a:p>
          <a:p>
            <a:r>
              <a:rPr lang="en-US" dirty="0"/>
              <a:t>Various Collector and Arterial Chip Seal Projects</a:t>
            </a:r>
          </a:p>
          <a:p>
            <a:r>
              <a:rPr lang="en-US" dirty="0"/>
              <a:t>San Juan Grade Pavement Rehabilitation</a:t>
            </a:r>
          </a:p>
          <a:p>
            <a:r>
              <a:rPr lang="en-US" dirty="0"/>
              <a:t>Work Street Pavement Rehabilitation</a:t>
            </a:r>
          </a:p>
          <a:p>
            <a:r>
              <a:rPr lang="en-US" dirty="0"/>
              <a:t>Asphalt Crack Filling Machine Replacement</a:t>
            </a:r>
          </a:p>
        </p:txBody>
      </p:sp>
    </p:spTree>
    <p:extLst>
      <p:ext uri="{BB962C8B-B14F-4D97-AF65-F5344CB8AC3E}">
        <p14:creationId xmlns:p14="http://schemas.microsoft.com/office/powerpoint/2010/main" val="1402143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rgbClr val="507281"/>
      </a:dk1>
      <a:lt1>
        <a:srgbClr val="7F895A"/>
      </a:lt1>
      <a:dk2>
        <a:srgbClr val="72555D"/>
      </a:dk2>
      <a:lt2>
        <a:srgbClr val="C1882C"/>
      </a:lt2>
      <a:accent1>
        <a:srgbClr val="507281"/>
      </a:accent1>
      <a:accent2>
        <a:srgbClr val="7F895A"/>
      </a:accent2>
      <a:accent3>
        <a:srgbClr val="72555D"/>
      </a:accent3>
      <a:accent4>
        <a:srgbClr val="C1882C"/>
      </a:accent4>
      <a:accent5>
        <a:srgbClr val="DBBC82"/>
      </a:accent5>
      <a:accent6>
        <a:srgbClr val="507281"/>
      </a:accent6>
      <a:hlink>
        <a:srgbClr val="0070C0"/>
      </a:hlink>
      <a:folHlink>
        <a:srgbClr val="007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9A18C41AAC3418EBFC4D13CA3E59E" ma:contentTypeVersion="13" ma:contentTypeDescription="Create a new document." ma:contentTypeScope="" ma:versionID="82da3c0e7bc8005cf4c2385ddc01dc7d">
  <xsd:schema xmlns:xsd="http://www.w3.org/2001/XMLSchema" xmlns:xs="http://www.w3.org/2001/XMLSchema" xmlns:p="http://schemas.microsoft.com/office/2006/metadata/properties" xmlns:ns2="dc22578f-816f-46db-a965-a1ef8daeb1c2" xmlns:ns3="faf2dff7-1506-4aa5-8991-bbb7af5dd8fc" targetNamespace="http://schemas.microsoft.com/office/2006/metadata/properties" ma:root="true" ma:fieldsID="90578b49479ebff1cc1c381f7cad76b8" ns2:_="" ns3:_="">
    <xsd:import namespace="dc22578f-816f-46db-a965-a1ef8daeb1c2"/>
    <xsd:import namespace="faf2dff7-1506-4aa5-8991-bbb7af5dd8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2578f-816f-46db-a965-a1ef8daeb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2dff7-1506-4aa5-8991-bbb7af5dd8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c22578f-816f-46db-a965-a1ef8daeb1c2" xsi:nil="true"/>
  </documentManagement>
</p:properties>
</file>

<file path=customXml/itemProps1.xml><?xml version="1.0" encoding="utf-8"?>
<ds:datastoreItem xmlns:ds="http://schemas.openxmlformats.org/officeDocument/2006/customXml" ds:itemID="{F0C8E7BC-4E5E-4F81-95B1-2F81406CA49C}"/>
</file>

<file path=customXml/itemProps2.xml><?xml version="1.0" encoding="utf-8"?>
<ds:datastoreItem xmlns:ds="http://schemas.openxmlformats.org/officeDocument/2006/customXml" ds:itemID="{79FF3724-5C16-4270-AA83-FEE013407B6F}"/>
</file>

<file path=customXml/itemProps3.xml><?xml version="1.0" encoding="utf-8"?>
<ds:datastoreItem xmlns:ds="http://schemas.openxmlformats.org/officeDocument/2006/customXml" ds:itemID="{23BB9A36-8EAF-43F5-93F6-DD7944FD99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</TotalTime>
  <Words>214</Words>
  <Application>Microsoft Office PowerPoint</Application>
  <PresentationFormat>Widescreen</PresentationFormat>
  <Paragraphs>58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Times New Roman</vt:lpstr>
      <vt:lpstr>Wingdings 2</vt:lpstr>
      <vt:lpstr>Flow</vt:lpstr>
      <vt:lpstr>City of Salinas   Measure X Projects</vt:lpstr>
      <vt:lpstr>Current Projects</vt:lpstr>
      <vt:lpstr>Street Maintenance Equipment</vt:lpstr>
      <vt:lpstr>PowerPoint Presentation</vt:lpstr>
      <vt:lpstr>Traffic Calming</vt:lpstr>
      <vt:lpstr>Sidewalk Improvements</vt:lpstr>
      <vt:lpstr>East Laurel Drive Sidewalk Improvement Project</vt:lpstr>
      <vt:lpstr>Upcoming Measure X Projects</vt:lpstr>
    </vt:vector>
  </TitlesOfParts>
  <Company>City of Salinas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Myrick</dc:creator>
  <cp:lastModifiedBy>Theresa Wright</cp:lastModifiedBy>
  <cp:revision>293</cp:revision>
  <cp:lastPrinted>2021-01-29T23:26:53Z</cp:lastPrinted>
  <dcterms:created xsi:type="dcterms:W3CDTF">2009-01-20T19:56:07Z</dcterms:created>
  <dcterms:modified xsi:type="dcterms:W3CDTF">2021-02-12T15:42:39Z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0x0101009A89A18C41AAC3418EBFC4D13CA3E59E</vt:lpwstr>
  </property>
</Properties>
</file>